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9"/>
  </p:notesMasterIdLst>
  <p:handoutMasterIdLst>
    <p:handoutMasterId r:id="rId30"/>
  </p:handoutMasterIdLst>
  <p:sldIdLst>
    <p:sldId id="257" r:id="rId2"/>
    <p:sldId id="258" r:id="rId3"/>
    <p:sldId id="263" r:id="rId4"/>
    <p:sldId id="266" r:id="rId5"/>
    <p:sldId id="265" r:id="rId6"/>
    <p:sldId id="262" r:id="rId7"/>
    <p:sldId id="270" r:id="rId8"/>
    <p:sldId id="268" r:id="rId9"/>
    <p:sldId id="272" r:id="rId10"/>
    <p:sldId id="267" r:id="rId11"/>
    <p:sldId id="278" r:id="rId12"/>
    <p:sldId id="281" r:id="rId13"/>
    <p:sldId id="283" r:id="rId14"/>
    <p:sldId id="284" r:id="rId15"/>
    <p:sldId id="279" r:id="rId16"/>
    <p:sldId id="277" r:id="rId17"/>
    <p:sldId id="282" r:id="rId18"/>
    <p:sldId id="280" r:id="rId19"/>
    <p:sldId id="285" r:id="rId20"/>
    <p:sldId id="286" r:id="rId21"/>
    <p:sldId id="287" r:id="rId22"/>
    <p:sldId id="288" r:id="rId23"/>
    <p:sldId id="291" r:id="rId24"/>
    <p:sldId id="289" r:id="rId25"/>
    <p:sldId id="290" r:id="rId26"/>
    <p:sldId id="292" r:id="rId27"/>
    <p:sldId id="273" r:id="rId28"/>
  </p:sldIdLst>
  <p:sldSz cx="12192000" cy="6858000"/>
  <p:notesSz cx="6797675" cy="9926638"/>
  <p:defaultTextStyle>
    <a:defPPr rtl="0">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89578" autoAdjust="0"/>
  </p:normalViewPr>
  <p:slideViewPr>
    <p:cSldViewPr snapToGrid="0">
      <p:cViewPr varScale="1">
        <p:scale>
          <a:sx n="102" d="100"/>
          <a:sy n="102" d="100"/>
        </p:scale>
        <p:origin x="126" y="384"/>
      </p:cViewPr>
      <p:guideLst/>
    </p:cSldViewPr>
  </p:slideViewPr>
  <p:notesTextViewPr>
    <p:cViewPr>
      <p:scale>
        <a:sx n="1" d="1"/>
        <a:sy n="1" d="1"/>
      </p:scale>
      <p:origin x="0" y="0"/>
    </p:cViewPr>
  </p:notesTextViewPr>
  <p:notesViewPr>
    <p:cSldViewPr snapToGrid="0">
      <p:cViewPr varScale="1">
        <p:scale>
          <a:sx n="77" d="100"/>
          <a:sy n="77" d="100"/>
        </p:scale>
        <p:origin x="2502"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antraštės vietos rezervavimo ženklas"/>
          <p:cNvSpPr>
            <a:spLocks noGrp="1"/>
          </p:cNvSpPr>
          <p:nvPr>
            <p:ph type="hdr" sz="quarter"/>
          </p:nvPr>
        </p:nvSpPr>
        <p:spPr>
          <a:xfrm>
            <a:off x="0" y="0"/>
            <a:ext cx="2945659" cy="498056"/>
          </a:xfrm>
          <a:prstGeom prst="rect">
            <a:avLst/>
          </a:prstGeom>
        </p:spPr>
        <p:txBody>
          <a:bodyPr vert="horz" lIns="91440" tIns="45720" rIns="91440" bIns="45720" rtlCol="0"/>
          <a:lstStyle>
            <a:lvl1pPr algn="l" rtl="0">
              <a:defRPr sz="1200"/>
            </a:lvl1pPr>
          </a:lstStyle>
          <a:p>
            <a:pPr rtl="0"/>
            <a:endParaRPr lang="lt-LT" dirty="0"/>
          </a:p>
        </p:txBody>
      </p:sp>
      <p:sp>
        <p:nvSpPr>
          <p:cNvPr id="3" name="2 datos vietos rezervavimo ženklas"/>
          <p:cNvSpPr>
            <a:spLocks noGrp="1"/>
          </p:cNvSpPr>
          <p:nvPr>
            <p:ph type="dt" sz="quarter" idx="1"/>
          </p:nvPr>
        </p:nvSpPr>
        <p:spPr>
          <a:xfrm>
            <a:off x="3850443" y="0"/>
            <a:ext cx="2945659" cy="498056"/>
          </a:xfrm>
          <a:prstGeom prst="rect">
            <a:avLst/>
          </a:prstGeom>
        </p:spPr>
        <p:txBody>
          <a:bodyPr vert="horz" lIns="91440" tIns="45720" rIns="91440" bIns="45720" rtlCol="0"/>
          <a:lstStyle>
            <a:lvl1pPr algn="l" rtl="0">
              <a:defRPr sz="1200"/>
            </a:lvl1pPr>
          </a:lstStyle>
          <a:p>
            <a:pPr algn="r" rtl="0"/>
            <a:fld id="{4EB9AB1A-C5EF-4746-A0E6-35E4EF5F3288}" type="datetime1">
              <a:rPr lang="lt-LT" smtClean="0"/>
              <a:t>2019-03-06</a:t>
            </a:fld>
            <a:endParaRPr lang="lt-LT" dirty="0"/>
          </a:p>
        </p:txBody>
      </p:sp>
      <p:sp>
        <p:nvSpPr>
          <p:cNvPr id="4" name="3 poraštės vietos rezervavimo ženklas"/>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rtl="0">
              <a:defRPr sz="1200"/>
            </a:lvl1pPr>
          </a:lstStyle>
          <a:p>
            <a:pPr rtl="0"/>
            <a:endParaRPr lang="lt-LT" dirty="0"/>
          </a:p>
        </p:txBody>
      </p:sp>
      <p:sp>
        <p:nvSpPr>
          <p:cNvPr id="5" name="4 skaidrės numerio vietos rezervavimo ženklas"/>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l" rtl="0">
              <a:defRPr sz="1200"/>
            </a:lvl1pPr>
          </a:lstStyle>
          <a:p>
            <a:pPr algn="r" rtl="0"/>
            <a:fld id="{57E03411-58E2-43FD-AE1D-AD77DFF8CB20}" type="slidenum">
              <a:rPr lang="lt-LT" smtClean="0"/>
              <a:pPr algn="r" rtl="0"/>
              <a:t>‹#›</a:t>
            </a:fld>
            <a:endParaRPr lang="lt-LT" dirty="0"/>
          </a:p>
        </p:txBody>
      </p:sp>
    </p:spTree>
    <p:extLst>
      <p:ext uri="{BB962C8B-B14F-4D97-AF65-F5344CB8AC3E}">
        <p14:creationId xmlns:p14="http://schemas.microsoft.com/office/powerpoint/2010/main" val="1881910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antraštės vietos rezervavimo ženklas"/>
          <p:cNvSpPr>
            <a:spLocks noGrp="1"/>
          </p:cNvSpPr>
          <p:nvPr>
            <p:ph type="hdr" sz="quarter"/>
          </p:nvPr>
        </p:nvSpPr>
        <p:spPr>
          <a:xfrm>
            <a:off x="0" y="0"/>
            <a:ext cx="2945659" cy="498056"/>
          </a:xfrm>
          <a:prstGeom prst="rect">
            <a:avLst/>
          </a:prstGeom>
        </p:spPr>
        <p:txBody>
          <a:bodyPr vert="horz" lIns="91440" tIns="45720" rIns="91440" bIns="45720" rtlCol="0"/>
          <a:lstStyle>
            <a:lvl1pPr algn="l" rtl="0">
              <a:defRPr sz="1200"/>
            </a:lvl1pPr>
          </a:lstStyle>
          <a:p>
            <a:pPr rtl="0"/>
            <a:endParaRPr lang="lt-LT" dirty="0"/>
          </a:p>
        </p:txBody>
      </p:sp>
      <p:sp>
        <p:nvSpPr>
          <p:cNvPr id="3" name="2 datos vietos rezervavimo ženklas"/>
          <p:cNvSpPr>
            <a:spLocks noGrp="1"/>
          </p:cNvSpPr>
          <p:nvPr>
            <p:ph type="dt" idx="1"/>
          </p:nvPr>
        </p:nvSpPr>
        <p:spPr>
          <a:xfrm>
            <a:off x="3850443" y="0"/>
            <a:ext cx="2945659" cy="498056"/>
          </a:xfrm>
          <a:prstGeom prst="rect">
            <a:avLst/>
          </a:prstGeom>
        </p:spPr>
        <p:txBody>
          <a:bodyPr vert="horz" lIns="91440" tIns="45720" rIns="91440" bIns="45720" rtlCol="0"/>
          <a:lstStyle>
            <a:lvl1pPr algn="r" rtl="0">
              <a:defRPr sz="1200"/>
            </a:lvl1pPr>
          </a:lstStyle>
          <a:p>
            <a:fld id="{A1E810CA-BB6B-46D8-B04B-6F278D275E98}" type="datetime1">
              <a:rPr lang="lt-LT" smtClean="0"/>
              <a:pPr/>
              <a:t>2019-03-06</a:t>
            </a:fld>
            <a:endParaRPr lang="lt-LT" dirty="0"/>
          </a:p>
        </p:txBody>
      </p:sp>
      <p:sp>
        <p:nvSpPr>
          <p:cNvPr id="4" name="3 skaidrės vaizdo vietos rezervavimo ženklas"/>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pPr rtl="0"/>
            <a:endParaRPr lang="lt-LT" dirty="0"/>
          </a:p>
        </p:txBody>
      </p:sp>
      <p:sp>
        <p:nvSpPr>
          <p:cNvPr id="5" name="4 pastabų vietos rezervavimo ženklas"/>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rtl="0"/>
            <a:r>
              <a:rPr lang="lt-LT" dirty="0"/>
              <a:t>Spustelėkite, jei norite redaguoti ruošinio teksto stilius</a:t>
            </a:r>
          </a:p>
          <a:p>
            <a:pPr lvl="1" rtl="0"/>
            <a:r>
              <a:rPr lang="lt-LT" dirty="0"/>
              <a:t>Antras lygis</a:t>
            </a:r>
          </a:p>
          <a:p>
            <a:pPr lvl="2" rtl="0"/>
            <a:r>
              <a:rPr lang="lt-LT" dirty="0"/>
              <a:t>Trečias lygis</a:t>
            </a:r>
          </a:p>
          <a:p>
            <a:pPr lvl="3" rtl="0"/>
            <a:r>
              <a:rPr lang="lt-LT" dirty="0"/>
              <a:t>Ketvirtas lygis</a:t>
            </a:r>
          </a:p>
          <a:p>
            <a:pPr lvl="4" rtl="0"/>
            <a:r>
              <a:rPr lang="lt-LT" dirty="0"/>
              <a:t>Penktas lygis</a:t>
            </a:r>
          </a:p>
        </p:txBody>
      </p:sp>
      <p:sp>
        <p:nvSpPr>
          <p:cNvPr id="6" name="5 poraštės vietos rezervavimo ženklas"/>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rtl="0">
              <a:defRPr sz="1200"/>
            </a:lvl1pPr>
          </a:lstStyle>
          <a:p>
            <a:pPr rtl="0"/>
            <a:endParaRPr lang="lt-LT" dirty="0"/>
          </a:p>
        </p:txBody>
      </p:sp>
      <p:sp>
        <p:nvSpPr>
          <p:cNvPr id="7" name="6 skaidrės numerio vietos rezervavimo ženklas"/>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rtl="0">
              <a:defRPr sz="1200"/>
            </a:lvl1pPr>
          </a:lstStyle>
          <a:p>
            <a:fld id="{C8DC57A8-AE18-4654-B6AF-04B3577165BE}" type="slidenum">
              <a:rPr lang="lt-LT" smtClean="0"/>
              <a:pPr/>
              <a:t>‹#›</a:t>
            </a:fld>
            <a:endParaRPr lang="lt-LT" dirty="0"/>
          </a:p>
        </p:txBody>
      </p:sp>
    </p:spTree>
    <p:extLst>
      <p:ext uri="{BB962C8B-B14F-4D97-AF65-F5344CB8AC3E}">
        <p14:creationId xmlns:p14="http://schemas.microsoft.com/office/powerpoint/2010/main" val="25813978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noProof="0" dirty="0"/>
          </a:p>
        </p:txBody>
      </p:sp>
      <p:sp>
        <p:nvSpPr>
          <p:cNvPr id="4" name="Skaidrės numerio vietos rezervavimo ženklas 3"/>
          <p:cNvSpPr>
            <a:spLocks noGrp="1"/>
          </p:cNvSpPr>
          <p:nvPr>
            <p:ph type="sldNum" sz="quarter" idx="10"/>
          </p:nvPr>
        </p:nvSpPr>
        <p:spPr/>
        <p:txBody>
          <a:bodyPr/>
          <a:lstStyle/>
          <a:p>
            <a:pPr algn="r" rtl="0"/>
            <a:fld id="{C8DC57A8-AE18-4654-B6AF-04B3577165BE}" type="slidenum">
              <a:rPr lang="lt-LT" smtClean="0"/>
              <a:pPr algn="r" rtl="0"/>
              <a:t>1</a:t>
            </a:fld>
            <a:endParaRPr lang="lt-LT" dirty="0"/>
          </a:p>
        </p:txBody>
      </p:sp>
    </p:spTree>
    <p:extLst>
      <p:ext uri="{BB962C8B-B14F-4D97-AF65-F5344CB8AC3E}">
        <p14:creationId xmlns:p14="http://schemas.microsoft.com/office/powerpoint/2010/main" val="690724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noProof="0" dirty="0"/>
          </a:p>
        </p:txBody>
      </p:sp>
      <p:sp>
        <p:nvSpPr>
          <p:cNvPr id="4" name="Skaidrės numerio vietos rezervavimo ženklas 3"/>
          <p:cNvSpPr>
            <a:spLocks noGrp="1"/>
          </p:cNvSpPr>
          <p:nvPr>
            <p:ph type="sldNum" sz="quarter" idx="10"/>
          </p:nvPr>
        </p:nvSpPr>
        <p:spPr/>
        <p:txBody>
          <a:bodyPr/>
          <a:lstStyle/>
          <a:p>
            <a:pPr algn="r" rtl="0"/>
            <a:fld id="{C8DC57A8-AE18-4654-B6AF-04B3577165BE}" type="slidenum">
              <a:rPr lang="lt-LT" smtClean="0"/>
              <a:pPr algn="r" rtl="0"/>
              <a:t>2</a:t>
            </a:fld>
            <a:endParaRPr lang="lt-LT" dirty="0"/>
          </a:p>
        </p:txBody>
      </p:sp>
    </p:spTree>
    <p:extLst>
      <p:ext uri="{BB962C8B-B14F-4D97-AF65-F5344CB8AC3E}">
        <p14:creationId xmlns:p14="http://schemas.microsoft.com/office/powerpoint/2010/main" val="2618682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noProof="0" dirty="0"/>
          </a:p>
        </p:txBody>
      </p:sp>
      <p:sp>
        <p:nvSpPr>
          <p:cNvPr id="4" name="Skaidrės numerio vietos rezervavimo ženklas 3"/>
          <p:cNvSpPr>
            <a:spLocks noGrp="1"/>
          </p:cNvSpPr>
          <p:nvPr>
            <p:ph type="sldNum" sz="quarter" idx="10"/>
          </p:nvPr>
        </p:nvSpPr>
        <p:spPr/>
        <p:txBody>
          <a:bodyPr/>
          <a:lstStyle/>
          <a:p>
            <a:pPr algn="r" rtl="0"/>
            <a:fld id="{C8DC57A8-AE18-4654-B6AF-04B3577165BE}" type="slidenum">
              <a:rPr lang="lt-LT" smtClean="0"/>
              <a:pPr algn="r" rtl="0"/>
              <a:t>3</a:t>
            </a:fld>
            <a:endParaRPr lang="lt-LT" dirty="0"/>
          </a:p>
        </p:txBody>
      </p:sp>
    </p:spTree>
    <p:extLst>
      <p:ext uri="{BB962C8B-B14F-4D97-AF65-F5344CB8AC3E}">
        <p14:creationId xmlns:p14="http://schemas.microsoft.com/office/powerpoint/2010/main" val="3570034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noProof="0" dirty="0"/>
          </a:p>
        </p:txBody>
      </p:sp>
      <p:sp>
        <p:nvSpPr>
          <p:cNvPr id="4" name="Skaidrės numerio vietos rezervavimo ženklas 3"/>
          <p:cNvSpPr>
            <a:spLocks noGrp="1"/>
          </p:cNvSpPr>
          <p:nvPr>
            <p:ph type="sldNum" sz="quarter" idx="10"/>
          </p:nvPr>
        </p:nvSpPr>
        <p:spPr/>
        <p:txBody>
          <a:bodyPr/>
          <a:lstStyle/>
          <a:p>
            <a:pPr algn="r" rtl="0"/>
            <a:fld id="{C8DC57A8-AE18-4654-B6AF-04B3577165BE}" type="slidenum">
              <a:rPr lang="lt-LT" smtClean="0"/>
              <a:pPr algn="r" rtl="0"/>
              <a:t>4</a:t>
            </a:fld>
            <a:endParaRPr lang="lt-LT" dirty="0"/>
          </a:p>
        </p:txBody>
      </p:sp>
    </p:spTree>
    <p:extLst>
      <p:ext uri="{BB962C8B-B14F-4D97-AF65-F5344CB8AC3E}">
        <p14:creationId xmlns:p14="http://schemas.microsoft.com/office/powerpoint/2010/main" val="27365096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noProof="0" dirty="0"/>
          </a:p>
        </p:txBody>
      </p:sp>
      <p:sp>
        <p:nvSpPr>
          <p:cNvPr id="4" name="Skaidrės numerio vietos rezervavimo ženklas 3"/>
          <p:cNvSpPr>
            <a:spLocks noGrp="1"/>
          </p:cNvSpPr>
          <p:nvPr>
            <p:ph type="sldNum" sz="quarter" idx="10"/>
          </p:nvPr>
        </p:nvSpPr>
        <p:spPr/>
        <p:txBody>
          <a:bodyPr/>
          <a:lstStyle/>
          <a:p>
            <a:pPr algn="r" rtl="0"/>
            <a:fld id="{C8DC57A8-AE18-4654-B6AF-04B3577165BE}" type="slidenum">
              <a:rPr lang="lt-LT" smtClean="0"/>
              <a:pPr algn="r" rtl="0"/>
              <a:t>5</a:t>
            </a:fld>
            <a:endParaRPr lang="lt-LT" dirty="0"/>
          </a:p>
        </p:txBody>
      </p:sp>
    </p:spTree>
    <p:extLst>
      <p:ext uri="{BB962C8B-B14F-4D97-AF65-F5344CB8AC3E}">
        <p14:creationId xmlns:p14="http://schemas.microsoft.com/office/powerpoint/2010/main" val="33565806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noProof="0" dirty="0"/>
          </a:p>
        </p:txBody>
      </p:sp>
      <p:sp>
        <p:nvSpPr>
          <p:cNvPr id="4" name="Skaidrės numerio vietos rezervavimo ženklas 3"/>
          <p:cNvSpPr>
            <a:spLocks noGrp="1"/>
          </p:cNvSpPr>
          <p:nvPr>
            <p:ph type="sldNum" sz="quarter" idx="10"/>
          </p:nvPr>
        </p:nvSpPr>
        <p:spPr/>
        <p:txBody>
          <a:bodyPr/>
          <a:lstStyle/>
          <a:p>
            <a:pPr algn="r" rtl="0"/>
            <a:fld id="{C8DC57A8-AE18-4654-B6AF-04B3577165BE}" type="slidenum">
              <a:rPr lang="lt-LT" smtClean="0"/>
              <a:pPr algn="r" rtl="0"/>
              <a:t>6</a:t>
            </a:fld>
            <a:endParaRPr lang="lt-LT" dirty="0"/>
          </a:p>
        </p:txBody>
      </p:sp>
    </p:spTree>
    <p:extLst>
      <p:ext uri="{BB962C8B-B14F-4D97-AF65-F5344CB8AC3E}">
        <p14:creationId xmlns:p14="http://schemas.microsoft.com/office/powerpoint/2010/main" val="6352340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noProof="0" dirty="0"/>
          </a:p>
        </p:txBody>
      </p:sp>
      <p:sp>
        <p:nvSpPr>
          <p:cNvPr id="4" name="Skaidrės numerio vietos rezervavimo ženklas 3"/>
          <p:cNvSpPr>
            <a:spLocks noGrp="1"/>
          </p:cNvSpPr>
          <p:nvPr>
            <p:ph type="sldNum" sz="quarter" idx="10"/>
          </p:nvPr>
        </p:nvSpPr>
        <p:spPr/>
        <p:txBody>
          <a:bodyPr/>
          <a:lstStyle/>
          <a:p>
            <a:pPr algn="r" rtl="0"/>
            <a:fld id="{C8DC57A8-AE18-4654-B6AF-04B3577165BE}" type="slidenum">
              <a:rPr lang="lt-LT" smtClean="0"/>
              <a:pPr algn="r" rtl="0"/>
              <a:t>7</a:t>
            </a:fld>
            <a:endParaRPr lang="lt-LT" dirty="0"/>
          </a:p>
        </p:txBody>
      </p:sp>
    </p:spTree>
    <p:extLst>
      <p:ext uri="{BB962C8B-B14F-4D97-AF65-F5344CB8AC3E}">
        <p14:creationId xmlns:p14="http://schemas.microsoft.com/office/powerpoint/2010/main" val="5404312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noProof="0" dirty="0"/>
          </a:p>
        </p:txBody>
      </p:sp>
      <p:sp>
        <p:nvSpPr>
          <p:cNvPr id="4" name="Skaidrės numerio vietos rezervavimo ženklas 3"/>
          <p:cNvSpPr>
            <a:spLocks noGrp="1"/>
          </p:cNvSpPr>
          <p:nvPr>
            <p:ph type="sldNum" sz="quarter" idx="10"/>
          </p:nvPr>
        </p:nvSpPr>
        <p:spPr/>
        <p:txBody>
          <a:bodyPr/>
          <a:lstStyle/>
          <a:p>
            <a:pPr algn="r" rtl="0"/>
            <a:fld id="{C8DC57A8-AE18-4654-B6AF-04B3577165BE}" type="slidenum">
              <a:rPr lang="lt-LT" smtClean="0"/>
              <a:pPr algn="r" rtl="0"/>
              <a:t>8</a:t>
            </a:fld>
            <a:endParaRPr lang="lt-LT" dirty="0"/>
          </a:p>
        </p:txBody>
      </p:sp>
    </p:spTree>
    <p:extLst>
      <p:ext uri="{BB962C8B-B14F-4D97-AF65-F5344CB8AC3E}">
        <p14:creationId xmlns:p14="http://schemas.microsoft.com/office/powerpoint/2010/main" val="2451544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noProof="0" dirty="0"/>
          </a:p>
        </p:txBody>
      </p:sp>
      <p:sp>
        <p:nvSpPr>
          <p:cNvPr id="4" name="Skaidrės numerio vietos rezervavimo ženklas 3"/>
          <p:cNvSpPr>
            <a:spLocks noGrp="1"/>
          </p:cNvSpPr>
          <p:nvPr>
            <p:ph type="sldNum" sz="quarter" idx="10"/>
          </p:nvPr>
        </p:nvSpPr>
        <p:spPr/>
        <p:txBody>
          <a:bodyPr/>
          <a:lstStyle/>
          <a:p>
            <a:pPr algn="r" rtl="0"/>
            <a:fld id="{C8DC57A8-AE18-4654-B6AF-04B3577165BE}" type="slidenum">
              <a:rPr lang="lt-LT" smtClean="0"/>
              <a:pPr algn="r" rtl="0"/>
              <a:t>9</a:t>
            </a:fld>
            <a:endParaRPr lang="lt-LT" dirty="0"/>
          </a:p>
        </p:txBody>
      </p:sp>
    </p:spTree>
    <p:extLst>
      <p:ext uri="{BB962C8B-B14F-4D97-AF65-F5344CB8AC3E}">
        <p14:creationId xmlns:p14="http://schemas.microsoft.com/office/powerpoint/2010/main" val="35890107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noProof="0" dirty="0"/>
          </a:p>
        </p:txBody>
      </p:sp>
      <p:sp>
        <p:nvSpPr>
          <p:cNvPr id="4" name="Skaidrės numerio vietos rezervavimo ženklas 3"/>
          <p:cNvSpPr>
            <a:spLocks noGrp="1"/>
          </p:cNvSpPr>
          <p:nvPr>
            <p:ph type="sldNum" sz="quarter" idx="10"/>
          </p:nvPr>
        </p:nvSpPr>
        <p:spPr/>
        <p:txBody>
          <a:bodyPr/>
          <a:lstStyle/>
          <a:p>
            <a:pPr algn="r" rtl="0"/>
            <a:fld id="{C8DC57A8-AE18-4654-B6AF-04B3577165BE}" type="slidenum">
              <a:rPr lang="lt-LT" smtClean="0"/>
              <a:pPr algn="r" rtl="0"/>
              <a:t>10</a:t>
            </a:fld>
            <a:endParaRPr lang="lt-LT" dirty="0"/>
          </a:p>
        </p:txBody>
      </p:sp>
    </p:spTree>
    <p:extLst>
      <p:ext uri="{BB962C8B-B14F-4D97-AF65-F5344CB8AC3E}">
        <p14:creationId xmlns:p14="http://schemas.microsoft.com/office/powerpoint/2010/main" val="10114125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noProof="0" dirty="0"/>
          </a:p>
        </p:txBody>
      </p:sp>
      <p:sp>
        <p:nvSpPr>
          <p:cNvPr id="4" name="Skaidrės numerio vietos rezervavimo ženklas 3"/>
          <p:cNvSpPr>
            <a:spLocks noGrp="1"/>
          </p:cNvSpPr>
          <p:nvPr>
            <p:ph type="sldNum" sz="quarter" idx="10"/>
          </p:nvPr>
        </p:nvSpPr>
        <p:spPr/>
        <p:txBody>
          <a:bodyPr/>
          <a:lstStyle/>
          <a:p>
            <a:pPr algn="r" rtl="0"/>
            <a:fld id="{C8DC57A8-AE18-4654-B6AF-04B3577165BE}" type="slidenum">
              <a:rPr lang="lt-LT" smtClean="0"/>
              <a:pPr algn="r" rtl="0"/>
              <a:t>16</a:t>
            </a:fld>
            <a:endParaRPr lang="lt-LT" dirty="0"/>
          </a:p>
        </p:txBody>
      </p:sp>
    </p:spTree>
    <p:extLst>
      <p:ext uri="{BB962C8B-B14F-4D97-AF65-F5344CB8AC3E}">
        <p14:creationId xmlns:p14="http://schemas.microsoft.com/office/powerpoint/2010/main" val="389296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sp>
      <p:sp>
        <p:nvSpPr>
          <p:cNvPr id="3" name="Pastabų vietos rezervavimo ženklas 2"/>
          <p:cNvSpPr>
            <a:spLocks noGrp="1"/>
          </p:cNvSpPr>
          <p:nvPr>
            <p:ph type="body" idx="1"/>
          </p:nvPr>
        </p:nvSpPr>
        <p:spPr/>
        <p:txBody>
          <a:bodyPr/>
          <a:lstStyle/>
          <a:p>
            <a:endParaRPr lang="lt-LT" noProof="0" dirty="0"/>
          </a:p>
        </p:txBody>
      </p:sp>
      <p:sp>
        <p:nvSpPr>
          <p:cNvPr id="4" name="Skaidrės numerio vietos rezervavimo ženklas 3"/>
          <p:cNvSpPr>
            <a:spLocks noGrp="1"/>
          </p:cNvSpPr>
          <p:nvPr>
            <p:ph type="sldNum" sz="quarter" idx="10"/>
          </p:nvPr>
        </p:nvSpPr>
        <p:spPr/>
        <p:txBody>
          <a:bodyPr/>
          <a:lstStyle/>
          <a:p>
            <a:pPr algn="r" rtl="0"/>
            <a:fld id="{C8DC57A8-AE18-4654-B6AF-04B3577165BE}" type="slidenum">
              <a:rPr lang="lt-LT" smtClean="0"/>
              <a:pPr algn="r" rtl="0"/>
              <a:t>27</a:t>
            </a:fld>
            <a:endParaRPr lang="lt-LT" dirty="0"/>
          </a:p>
        </p:txBody>
      </p:sp>
    </p:spTree>
    <p:extLst>
      <p:ext uri="{BB962C8B-B14F-4D97-AF65-F5344CB8AC3E}">
        <p14:creationId xmlns:p14="http://schemas.microsoft.com/office/powerpoint/2010/main" val="118485739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Pradinė skaidrė">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pavadinimas"/>
          <p:cNvSpPr>
            <a:spLocks noGrp="1"/>
          </p:cNvSpPr>
          <p:nvPr>
            <p:ph type="ctrTitle" hasCustomPrompt="1"/>
          </p:nvPr>
        </p:nvSpPr>
        <p:spPr>
          <a:xfrm>
            <a:off x="4265610" y="1168400"/>
            <a:ext cx="7126289" cy="2413000"/>
          </a:xfrm>
        </p:spPr>
        <p:txBody>
          <a:bodyPr rtlCol="0" anchor="b">
            <a:normAutofit/>
          </a:bodyPr>
          <a:lstStyle>
            <a:lvl1pPr algn="l" rtl="0">
              <a:defRPr sz="5400"/>
            </a:lvl1pPr>
          </a:lstStyle>
          <a:p>
            <a:pPr rtl="0"/>
            <a:r>
              <a:rPr lang="lt-LT" dirty="0"/>
              <a:t>Spustelėkite, jei norite redaguoti ruošinio pavadinimo stilių</a:t>
            </a:r>
          </a:p>
        </p:txBody>
      </p:sp>
      <p:sp>
        <p:nvSpPr>
          <p:cNvPr id="3" name="2 paantraštė"/>
          <p:cNvSpPr>
            <a:spLocks noGrp="1"/>
          </p:cNvSpPr>
          <p:nvPr>
            <p:ph type="subTitle" idx="1"/>
          </p:nvPr>
        </p:nvSpPr>
        <p:spPr>
          <a:xfrm>
            <a:off x="4265609" y="3733800"/>
            <a:ext cx="7126289" cy="914400"/>
          </a:xfrm>
        </p:spPr>
        <p:txBody>
          <a:bodyPr rtlCol="0"/>
          <a:lstStyle>
            <a:lvl1pPr marL="0" indent="0" algn="l" rtl="0">
              <a:spcBef>
                <a:spcPts val="0"/>
              </a:spcBef>
              <a:buNone/>
              <a:defRPr sz="2400"/>
            </a:lvl1pPr>
            <a:lvl2pPr marL="457200" indent="0" algn="ctr" rtl="0">
              <a:buNone/>
              <a:defRPr sz="2000"/>
            </a:lvl2pPr>
            <a:lvl3pPr marL="914400" indent="0" algn="ctr" rtl="0">
              <a:buNone/>
              <a:defRPr sz="1800"/>
            </a:lvl3pPr>
            <a:lvl4pPr marL="1371600" indent="0" algn="ctr" rtl="0">
              <a:buNone/>
              <a:defRPr sz="1600"/>
            </a:lvl4pPr>
            <a:lvl5pPr marL="1828800" indent="0" algn="ctr" rtl="0">
              <a:buNone/>
              <a:defRPr sz="1600"/>
            </a:lvl5pPr>
            <a:lvl6pPr marL="2286000" indent="0" algn="ctr" rtl="0">
              <a:buNone/>
              <a:defRPr sz="1600"/>
            </a:lvl6pPr>
            <a:lvl7pPr marL="2743200" indent="0" algn="ctr" rtl="0">
              <a:buNone/>
              <a:defRPr sz="1600"/>
            </a:lvl7pPr>
            <a:lvl8pPr marL="3200400" indent="0" algn="ctr" rtl="0">
              <a:buNone/>
              <a:defRPr sz="1600"/>
            </a:lvl8pPr>
            <a:lvl9pPr marL="3657600" indent="0" algn="ctr" rtl="0">
              <a:buNone/>
              <a:defRPr sz="1600"/>
            </a:lvl9pPr>
          </a:lstStyle>
          <a:p>
            <a:pPr rtl="0"/>
            <a:r>
              <a:rPr lang="lt-LT"/>
              <a:t>Spustelėkite norėdami redaguoti šablono paantraštės stilių</a:t>
            </a:r>
            <a:endParaRPr lang="lt-LT" dirty="0"/>
          </a:p>
        </p:txBody>
      </p:sp>
    </p:spTree>
    <p:extLst>
      <p:ext uri="{BB962C8B-B14F-4D97-AF65-F5344CB8AC3E}">
        <p14:creationId xmlns:p14="http://schemas.microsoft.com/office/powerpoint/2010/main" val="29812036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1 pavadinimas"/>
          <p:cNvSpPr>
            <a:spLocks noGrp="1"/>
          </p:cNvSpPr>
          <p:nvPr>
            <p:ph type="title" hasCustomPrompt="1"/>
          </p:nvPr>
        </p:nvSpPr>
        <p:spPr/>
        <p:txBody>
          <a:bodyPr rtlCol="0"/>
          <a:lstStyle>
            <a:lvl1pPr rtl="0">
              <a:defRPr/>
            </a:lvl1pPr>
          </a:lstStyle>
          <a:p>
            <a:pPr rtl="0"/>
            <a:r>
              <a:rPr lang="lt-LT" dirty="0"/>
              <a:t>Spustelėkite, jei norite redaguoti ruošinio pavadinimo stilių</a:t>
            </a:r>
          </a:p>
        </p:txBody>
      </p:sp>
      <p:sp>
        <p:nvSpPr>
          <p:cNvPr id="3" name="2 turinio vietos rezervavimo ženklas"/>
          <p:cNvSpPr>
            <a:spLocks noGrp="1"/>
          </p:cNvSpPr>
          <p:nvPr>
            <p:ph idx="1"/>
          </p:nvPr>
        </p:nvSpPr>
        <p:spPr/>
        <p:txBody>
          <a:bodyPr rtlCol="0"/>
          <a:lstStyle/>
          <a:p>
            <a:pPr lvl="0" rtl="0"/>
            <a:r>
              <a:rPr lang="lt-LT"/>
              <a:t>Redaguokite šablono teksto stilius</a:t>
            </a:r>
          </a:p>
          <a:p>
            <a:pPr lvl="1" rtl="0"/>
            <a:r>
              <a:rPr lang="lt-LT"/>
              <a:t>Antras lygis</a:t>
            </a:r>
          </a:p>
          <a:p>
            <a:pPr lvl="2" rtl="0"/>
            <a:r>
              <a:rPr lang="lt-LT"/>
              <a:t>Trečias lygis</a:t>
            </a:r>
          </a:p>
          <a:p>
            <a:pPr lvl="3" rtl="0"/>
            <a:r>
              <a:rPr lang="lt-LT"/>
              <a:t>Ketvirtas lygis</a:t>
            </a:r>
          </a:p>
          <a:p>
            <a:pPr lvl="4" rtl="0"/>
            <a:r>
              <a:rPr lang="lt-LT"/>
              <a:t>Penktas lygis</a:t>
            </a:r>
            <a:endParaRPr lang="lt-LT" dirty="0"/>
          </a:p>
        </p:txBody>
      </p:sp>
      <p:sp>
        <p:nvSpPr>
          <p:cNvPr id="6" name="5 skaidrės numerio vietos rezervavimo ženklas"/>
          <p:cNvSpPr>
            <a:spLocks noGrp="1"/>
          </p:cNvSpPr>
          <p:nvPr>
            <p:ph type="sldNum" sz="quarter" idx="12"/>
          </p:nvPr>
        </p:nvSpPr>
        <p:spPr/>
        <p:txBody>
          <a:bodyPr rtlCol="0"/>
          <a:lstStyle/>
          <a:p>
            <a:pPr rtl="0"/>
            <a:fld id="{022B156B-59AE-415F-B24B-8756D48BB977}" type="slidenum">
              <a:rPr lang="lt-LT" smtClean="0"/>
              <a:t>‹#›</a:t>
            </a:fld>
            <a:endParaRPr lang="lt-LT" dirty="0"/>
          </a:p>
        </p:txBody>
      </p:sp>
      <p:sp>
        <p:nvSpPr>
          <p:cNvPr id="5" name="4 poraštės vietos rezervavimo ženklas"/>
          <p:cNvSpPr>
            <a:spLocks noGrp="1"/>
          </p:cNvSpPr>
          <p:nvPr>
            <p:ph type="ftr" sz="quarter" idx="11"/>
          </p:nvPr>
        </p:nvSpPr>
        <p:spPr/>
        <p:txBody>
          <a:bodyPr rtlCol="0"/>
          <a:lstStyle/>
          <a:p>
            <a:pPr rtl="0"/>
            <a:endParaRPr lang="lt-LT" dirty="0"/>
          </a:p>
        </p:txBody>
      </p:sp>
      <p:sp>
        <p:nvSpPr>
          <p:cNvPr id="4" name="3 datos vietos rezervavimo ženklas"/>
          <p:cNvSpPr>
            <a:spLocks noGrp="1"/>
          </p:cNvSpPr>
          <p:nvPr>
            <p:ph type="dt" sz="half" idx="10"/>
          </p:nvPr>
        </p:nvSpPr>
        <p:spPr/>
        <p:txBody>
          <a:bodyPr rtlCol="0"/>
          <a:lstStyle>
            <a:lvl1pPr>
              <a:defRPr/>
            </a:lvl1pPr>
          </a:lstStyle>
          <a:p>
            <a:fld id="{DA8A347C-52DF-4E77-8F2E-76AEA2984EE2}" type="datetime1">
              <a:rPr lang="lt-LT" smtClean="0"/>
              <a:pPr/>
              <a:t>2019-03-06</a:t>
            </a:fld>
            <a:endParaRPr lang="lt-LT" dirty="0"/>
          </a:p>
        </p:txBody>
      </p:sp>
    </p:spTree>
    <p:extLst>
      <p:ext uri="{BB962C8B-B14F-4D97-AF65-F5344CB8AC3E}">
        <p14:creationId xmlns:p14="http://schemas.microsoft.com/office/powerpoint/2010/main" val="3396309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pavadinimas"/>
          <p:cNvSpPr>
            <a:spLocks noGrp="1"/>
          </p:cNvSpPr>
          <p:nvPr>
            <p:ph type="title"/>
          </p:nvPr>
        </p:nvSpPr>
        <p:spPr>
          <a:xfrm>
            <a:off x="4265613" y="1612900"/>
            <a:ext cx="6858002" cy="2044700"/>
          </a:xfrm>
        </p:spPr>
        <p:txBody>
          <a:bodyPr rtlCol="0" anchor="b">
            <a:normAutofit/>
          </a:bodyPr>
          <a:lstStyle>
            <a:lvl1pPr algn="l" rtl="0">
              <a:defRPr sz="4400"/>
            </a:lvl1pPr>
          </a:lstStyle>
          <a:p>
            <a:pPr rtl="0"/>
            <a:r>
              <a:rPr lang="lt-LT"/>
              <a:t>Spustelėję redaguokite stilių</a:t>
            </a:r>
            <a:endParaRPr lang="lt-LT" dirty="0"/>
          </a:p>
        </p:txBody>
      </p:sp>
      <p:sp>
        <p:nvSpPr>
          <p:cNvPr id="3" name="2 teksto vietos rezervavimo ženklas"/>
          <p:cNvSpPr>
            <a:spLocks noGrp="1"/>
          </p:cNvSpPr>
          <p:nvPr>
            <p:ph type="body" idx="1"/>
          </p:nvPr>
        </p:nvSpPr>
        <p:spPr>
          <a:xfrm>
            <a:off x="4265610" y="3733800"/>
            <a:ext cx="6858002" cy="914400"/>
          </a:xfrm>
        </p:spPr>
        <p:txBody>
          <a:bodyPr rtlCol="0"/>
          <a:lstStyle>
            <a:lvl1pPr marL="0" indent="0" algn="l" rtl="0">
              <a:spcBef>
                <a:spcPts val="0"/>
              </a:spcBef>
              <a:buNone/>
              <a:defRPr sz="2400">
                <a:solidFill>
                  <a:schemeClr val="tx1"/>
                </a:solidFill>
              </a:defRPr>
            </a:lvl1pPr>
            <a:lvl2pPr marL="457200" indent="0" algn="l" rtl="0">
              <a:buNone/>
              <a:defRPr sz="2000">
                <a:solidFill>
                  <a:schemeClr val="tx1">
                    <a:tint val="75000"/>
                  </a:schemeClr>
                </a:solidFill>
              </a:defRPr>
            </a:lvl2pPr>
            <a:lvl3pPr marL="914400" indent="0" algn="l" rtl="0">
              <a:buNone/>
              <a:defRPr sz="1800">
                <a:solidFill>
                  <a:schemeClr val="tx1">
                    <a:tint val="75000"/>
                  </a:schemeClr>
                </a:solidFill>
              </a:defRPr>
            </a:lvl3pPr>
            <a:lvl4pPr marL="1371600" indent="0" algn="l" rtl="0">
              <a:buNone/>
              <a:defRPr sz="1600">
                <a:solidFill>
                  <a:schemeClr val="tx1">
                    <a:tint val="75000"/>
                  </a:schemeClr>
                </a:solidFill>
              </a:defRPr>
            </a:lvl4pPr>
            <a:lvl5pPr marL="1828800" indent="0" algn="l" rtl="0">
              <a:buNone/>
              <a:defRPr sz="1600">
                <a:solidFill>
                  <a:schemeClr val="tx1">
                    <a:tint val="75000"/>
                  </a:schemeClr>
                </a:solidFill>
              </a:defRPr>
            </a:lvl5pPr>
            <a:lvl6pPr marL="2286000" indent="0" algn="l" rtl="0">
              <a:buNone/>
              <a:defRPr sz="1600">
                <a:solidFill>
                  <a:schemeClr val="tx1">
                    <a:tint val="75000"/>
                  </a:schemeClr>
                </a:solidFill>
              </a:defRPr>
            </a:lvl6pPr>
            <a:lvl7pPr marL="2743200" indent="0" algn="l" rtl="0">
              <a:buNone/>
              <a:defRPr sz="1600">
                <a:solidFill>
                  <a:schemeClr val="tx1">
                    <a:tint val="75000"/>
                  </a:schemeClr>
                </a:solidFill>
              </a:defRPr>
            </a:lvl7pPr>
            <a:lvl8pPr marL="3200400" indent="0" algn="l" rtl="0">
              <a:buNone/>
              <a:defRPr sz="1600">
                <a:solidFill>
                  <a:schemeClr val="tx1">
                    <a:tint val="75000"/>
                  </a:schemeClr>
                </a:solidFill>
              </a:defRPr>
            </a:lvl8pPr>
            <a:lvl9pPr marL="3657600" indent="0" algn="l" rtl="0">
              <a:buNone/>
              <a:defRPr sz="1600">
                <a:solidFill>
                  <a:schemeClr val="tx1">
                    <a:tint val="75000"/>
                  </a:schemeClr>
                </a:solidFill>
              </a:defRPr>
            </a:lvl9pPr>
          </a:lstStyle>
          <a:p>
            <a:pPr lvl="0" rtl="0"/>
            <a:r>
              <a:rPr lang="lt-LT"/>
              <a:t>Redaguokite šablono teksto stilius</a:t>
            </a:r>
          </a:p>
        </p:txBody>
      </p:sp>
    </p:spTree>
    <p:extLst>
      <p:ext uri="{BB962C8B-B14F-4D97-AF65-F5344CB8AC3E}">
        <p14:creationId xmlns:p14="http://schemas.microsoft.com/office/powerpoint/2010/main" val="12292579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1 pavadinimas"/>
          <p:cNvSpPr>
            <a:spLocks noGrp="1"/>
          </p:cNvSpPr>
          <p:nvPr>
            <p:ph type="title" hasCustomPrompt="1"/>
          </p:nvPr>
        </p:nvSpPr>
        <p:spPr/>
        <p:txBody>
          <a:bodyPr rtlCol="0"/>
          <a:lstStyle>
            <a:lvl1pPr rtl="0">
              <a:defRPr/>
            </a:lvl1pPr>
          </a:lstStyle>
          <a:p>
            <a:pPr rtl="0"/>
            <a:r>
              <a:rPr lang="lt-LT" dirty="0"/>
              <a:t>Spustelėkite, jei norite redaguoti ruošinio pavadinimo stilių</a:t>
            </a:r>
          </a:p>
        </p:txBody>
      </p:sp>
      <p:sp>
        <p:nvSpPr>
          <p:cNvPr id="3" name="2 turinio vietos rezervavimo ženklas"/>
          <p:cNvSpPr>
            <a:spLocks noGrp="1"/>
          </p:cNvSpPr>
          <p:nvPr>
            <p:ph sz="half" idx="1"/>
          </p:nvPr>
        </p:nvSpPr>
        <p:spPr>
          <a:xfrm>
            <a:off x="1065212" y="1825625"/>
            <a:ext cx="4954588" cy="4187952"/>
          </a:xfrm>
        </p:spPr>
        <p:txBody>
          <a:bodyPr rtlCol="0"/>
          <a:lstStyle/>
          <a:p>
            <a:pPr lvl="0" rtl="0"/>
            <a:r>
              <a:rPr lang="lt-LT"/>
              <a:t>Redaguokite šablono teksto stilius</a:t>
            </a:r>
          </a:p>
          <a:p>
            <a:pPr lvl="1" rtl="0"/>
            <a:r>
              <a:rPr lang="lt-LT"/>
              <a:t>Antras lygis</a:t>
            </a:r>
          </a:p>
          <a:p>
            <a:pPr lvl="2" rtl="0"/>
            <a:r>
              <a:rPr lang="lt-LT"/>
              <a:t>Trečias lygis</a:t>
            </a:r>
          </a:p>
          <a:p>
            <a:pPr lvl="3" rtl="0"/>
            <a:r>
              <a:rPr lang="lt-LT"/>
              <a:t>Ketvirtas lygis</a:t>
            </a:r>
          </a:p>
          <a:p>
            <a:pPr lvl="4" rtl="0"/>
            <a:r>
              <a:rPr lang="lt-LT"/>
              <a:t>Penktas lygis</a:t>
            </a:r>
            <a:endParaRPr lang="lt-LT" dirty="0"/>
          </a:p>
        </p:txBody>
      </p:sp>
      <p:sp>
        <p:nvSpPr>
          <p:cNvPr id="4" name="3 turinio vietos rezervavimo ženklas"/>
          <p:cNvSpPr>
            <a:spLocks noGrp="1"/>
          </p:cNvSpPr>
          <p:nvPr>
            <p:ph sz="half" idx="2"/>
          </p:nvPr>
        </p:nvSpPr>
        <p:spPr>
          <a:xfrm>
            <a:off x="6172200" y="1825625"/>
            <a:ext cx="4951414" cy="4187952"/>
          </a:xfrm>
        </p:spPr>
        <p:txBody>
          <a:bodyPr rtlCol="0"/>
          <a:lstStyle/>
          <a:p>
            <a:pPr lvl="0" rtl="0"/>
            <a:r>
              <a:rPr lang="lt-LT"/>
              <a:t>Redaguokite šablono teksto stilius</a:t>
            </a:r>
          </a:p>
          <a:p>
            <a:pPr lvl="1" rtl="0"/>
            <a:r>
              <a:rPr lang="lt-LT"/>
              <a:t>Antras lygis</a:t>
            </a:r>
          </a:p>
          <a:p>
            <a:pPr lvl="2" rtl="0"/>
            <a:r>
              <a:rPr lang="lt-LT"/>
              <a:t>Trečias lygis</a:t>
            </a:r>
          </a:p>
          <a:p>
            <a:pPr lvl="3" rtl="0"/>
            <a:r>
              <a:rPr lang="lt-LT"/>
              <a:t>Ketvirtas lygis</a:t>
            </a:r>
          </a:p>
          <a:p>
            <a:pPr lvl="4" rtl="0"/>
            <a:r>
              <a:rPr lang="lt-LT"/>
              <a:t>Penktas lygis</a:t>
            </a:r>
            <a:endParaRPr lang="lt-LT" dirty="0"/>
          </a:p>
        </p:txBody>
      </p:sp>
      <p:sp>
        <p:nvSpPr>
          <p:cNvPr id="7" name="6 skaidrės numerio vietos rezervavimo ženklas"/>
          <p:cNvSpPr>
            <a:spLocks noGrp="1"/>
          </p:cNvSpPr>
          <p:nvPr>
            <p:ph type="sldNum" sz="quarter" idx="12"/>
          </p:nvPr>
        </p:nvSpPr>
        <p:spPr/>
        <p:txBody>
          <a:bodyPr rtlCol="0"/>
          <a:lstStyle/>
          <a:p>
            <a:pPr rtl="0"/>
            <a:fld id="{022B156B-59AE-415F-B24B-8756D48BB977}" type="slidenum">
              <a:rPr lang="lt-LT" smtClean="0"/>
              <a:t>‹#›</a:t>
            </a:fld>
            <a:endParaRPr lang="lt-LT" dirty="0"/>
          </a:p>
        </p:txBody>
      </p:sp>
      <p:sp>
        <p:nvSpPr>
          <p:cNvPr id="6" name="5 poraštės vietos rezervavimo ženklas"/>
          <p:cNvSpPr>
            <a:spLocks noGrp="1"/>
          </p:cNvSpPr>
          <p:nvPr>
            <p:ph type="ftr" sz="quarter" idx="11"/>
          </p:nvPr>
        </p:nvSpPr>
        <p:spPr/>
        <p:txBody>
          <a:bodyPr rtlCol="0"/>
          <a:lstStyle/>
          <a:p>
            <a:pPr rtl="0"/>
            <a:endParaRPr lang="lt-LT" dirty="0"/>
          </a:p>
        </p:txBody>
      </p:sp>
      <p:sp>
        <p:nvSpPr>
          <p:cNvPr id="5" name="4 datos vietos rezervavimo ženklas"/>
          <p:cNvSpPr>
            <a:spLocks noGrp="1"/>
          </p:cNvSpPr>
          <p:nvPr>
            <p:ph type="dt" sz="half" idx="10"/>
          </p:nvPr>
        </p:nvSpPr>
        <p:spPr/>
        <p:txBody>
          <a:bodyPr rtlCol="0"/>
          <a:lstStyle>
            <a:lvl1pPr>
              <a:defRPr/>
            </a:lvl1pPr>
          </a:lstStyle>
          <a:p>
            <a:fld id="{BD177F2C-0B85-4F4A-BF23-96A45EA040AF}" type="datetime1">
              <a:rPr lang="lt-LT" smtClean="0"/>
              <a:pPr/>
              <a:t>2019-03-06</a:t>
            </a:fld>
            <a:endParaRPr lang="lt-LT" dirty="0"/>
          </a:p>
        </p:txBody>
      </p:sp>
    </p:spTree>
    <p:extLst>
      <p:ext uri="{BB962C8B-B14F-4D97-AF65-F5344CB8AC3E}">
        <p14:creationId xmlns:p14="http://schemas.microsoft.com/office/powerpoint/2010/main" val="2972755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alyginimas">
    <p:spTree>
      <p:nvGrpSpPr>
        <p:cNvPr id="1" name=""/>
        <p:cNvGrpSpPr/>
        <p:nvPr/>
      </p:nvGrpSpPr>
      <p:grpSpPr>
        <a:xfrm>
          <a:off x="0" y="0"/>
          <a:ext cx="0" cy="0"/>
          <a:chOff x="0" y="0"/>
          <a:chExt cx="0" cy="0"/>
        </a:xfrm>
      </p:grpSpPr>
      <p:sp>
        <p:nvSpPr>
          <p:cNvPr id="2" name="1 pavadinimas"/>
          <p:cNvSpPr>
            <a:spLocks noGrp="1"/>
          </p:cNvSpPr>
          <p:nvPr>
            <p:ph type="title" hasCustomPrompt="1"/>
          </p:nvPr>
        </p:nvSpPr>
        <p:spPr/>
        <p:txBody>
          <a:bodyPr rtlCol="0"/>
          <a:lstStyle>
            <a:lvl1pPr rtl="0">
              <a:defRPr/>
            </a:lvl1pPr>
          </a:lstStyle>
          <a:p>
            <a:pPr rtl="0"/>
            <a:r>
              <a:rPr lang="lt-LT" dirty="0"/>
              <a:t>Spustelėkite, jei norite redaguoti ruošinio pavadinimo stilių</a:t>
            </a:r>
          </a:p>
        </p:txBody>
      </p:sp>
      <p:sp>
        <p:nvSpPr>
          <p:cNvPr id="3" name="2 teksto vietos rezervavimo ženklas"/>
          <p:cNvSpPr>
            <a:spLocks noGrp="1"/>
          </p:cNvSpPr>
          <p:nvPr>
            <p:ph type="body" idx="1"/>
          </p:nvPr>
        </p:nvSpPr>
        <p:spPr>
          <a:xfrm>
            <a:off x="1069848" y="1681163"/>
            <a:ext cx="4956048" cy="823912"/>
          </a:xfrm>
        </p:spPr>
        <p:txBody>
          <a:bodyPr rtlCol="0" anchor="b"/>
          <a:lstStyle>
            <a:lvl1pPr marL="0" indent="0" algn="l" rtl="0">
              <a:spcBef>
                <a:spcPts val="0"/>
              </a:spcBef>
              <a:buNone/>
              <a:defRPr sz="24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lt-LT"/>
              <a:t>Redaguokite šablono teksto stilius</a:t>
            </a:r>
          </a:p>
        </p:txBody>
      </p:sp>
      <p:sp>
        <p:nvSpPr>
          <p:cNvPr id="4" name="3 turinio vietos rezervavimo ženklas"/>
          <p:cNvSpPr>
            <a:spLocks noGrp="1"/>
          </p:cNvSpPr>
          <p:nvPr>
            <p:ph sz="half" idx="2"/>
          </p:nvPr>
        </p:nvSpPr>
        <p:spPr>
          <a:xfrm>
            <a:off x="1069848" y="2505075"/>
            <a:ext cx="4956048" cy="3476625"/>
          </a:xfrm>
        </p:spPr>
        <p:txBody>
          <a:bodyPr rtlCol="0"/>
          <a:lstStyle/>
          <a:p>
            <a:pPr lvl="0" rtl="0"/>
            <a:r>
              <a:rPr lang="lt-LT"/>
              <a:t>Redaguokite šablono teksto stilius</a:t>
            </a:r>
          </a:p>
          <a:p>
            <a:pPr lvl="1" rtl="0"/>
            <a:r>
              <a:rPr lang="lt-LT"/>
              <a:t>Antras lygis</a:t>
            </a:r>
          </a:p>
          <a:p>
            <a:pPr lvl="2" rtl="0"/>
            <a:r>
              <a:rPr lang="lt-LT"/>
              <a:t>Trečias lygis</a:t>
            </a:r>
          </a:p>
          <a:p>
            <a:pPr lvl="3" rtl="0"/>
            <a:r>
              <a:rPr lang="lt-LT"/>
              <a:t>Ketvirtas lygis</a:t>
            </a:r>
          </a:p>
          <a:p>
            <a:pPr lvl="4" rtl="0"/>
            <a:r>
              <a:rPr lang="lt-LT"/>
              <a:t>Penktas lygis</a:t>
            </a:r>
            <a:endParaRPr lang="lt-LT" dirty="0"/>
          </a:p>
        </p:txBody>
      </p:sp>
      <p:sp>
        <p:nvSpPr>
          <p:cNvPr id="5" name="4 teksto vietos rezervavimo ženklas"/>
          <p:cNvSpPr>
            <a:spLocks noGrp="1"/>
          </p:cNvSpPr>
          <p:nvPr>
            <p:ph type="body" sz="quarter" idx="3"/>
          </p:nvPr>
        </p:nvSpPr>
        <p:spPr>
          <a:xfrm>
            <a:off x="6172200" y="1681163"/>
            <a:ext cx="4956048" cy="823912"/>
          </a:xfrm>
        </p:spPr>
        <p:txBody>
          <a:bodyPr rtlCol="0" anchor="b"/>
          <a:lstStyle>
            <a:lvl1pPr marL="0" indent="0" algn="l" rtl="0">
              <a:spcBef>
                <a:spcPts val="0"/>
              </a:spcBef>
              <a:buNone/>
              <a:defRPr sz="2400" b="1"/>
            </a:lvl1pPr>
            <a:lvl2pPr marL="457200" indent="0" algn="l" rtl="0">
              <a:buNone/>
              <a:defRPr sz="2000" b="1"/>
            </a:lvl2pPr>
            <a:lvl3pPr marL="914400" indent="0" algn="l" rtl="0">
              <a:buNone/>
              <a:defRPr sz="1800" b="1"/>
            </a:lvl3pPr>
            <a:lvl4pPr marL="1371600" indent="0" algn="l" rtl="0">
              <a:buNone/>
              <a:defRPr sz="1600" b="1"/>
            </a:lvl4pPr>
            <a:lvl5pPr marL="1828800" indent="0" algn="l" rtl="0">
              <a:buNone/>
              <a:defRPr sz="1600" b="1"/>
            </a:lvl5pPr>
            <a:lvl6pPr marL="2286000" indent="0" algn="l" rtl="0">
              <a:buNone/>
              <a:defRPr sz="1600" b="1"/>
            </a:lvl6pPr>
            <a:lvl7pPr marL="2743200" indent="0" algn="l" rtl="0">
              <a:buNone/>
              <a:defRPr sz="1600" b="1"/>
            </a:lvl7pPr>
            <a:lvl8pPr marL="3200400" indent="0" algn="l" rtl="0">
              <a:buNone/>
              <a:defRPr sz="1600" b="1"/>
            </a:lvl8pPr>
            <a:lvl9pPr marL="3657600" indent="0" algn="l" rtl="0">
              <a:buNone/>
              <a:defRPr sz="1600" b="1"/>
            </a:lvl9pPr>
          </a:lstStyle>
          <a:p>
            <a:pPr lvl="0" rtl="0"/>
            <a:r>
              <a:rPr lang="lt-LT"/>
              <a:t>Redaguokite šablono teksto stilius</a:t>
            </a:r>
          </a:p>
        </p:txBody>
      </p:sp>
      <p:sp>
        <p:nvSpPr>
          <p:cNvPr id="6" name="5 turinio vietos rezervavimo ženklas"/>
          <p:cNvSpPr>
            <a:spLocks noGrp="1"/>
          </p:cNvSpPr>
          <p:nvPr>
            <p:ph sz="quarter" idx="4"/>
          </p:nvPr>
        </p:nvSpPr>
        <p:spPr>
          <a:xfrm>
            <a:off x="6172200" y="2505075"/>
            <a:ext cx="4956048" cy="3476625"/>
          </a:xfrm>
        </p:spPr>
        <p:txBody>
          <a:bodyPr rtlCol="0"/>
          <a:lstStyle/>
          <a:p>
            <a:pPr lvl="0" rtl="0"/>
            <a:r>
              <a:rPr lang="lt-LT"/>
              <a:t>Redaguokite šablono teksto stilius</a:t>
            </a:r>
          </a:p>
          <a:p>
            <a:pPr lvl="1" rtl="0"/>
            <a:r>
              <a:rPr lang="lt-LT"/>
              <a:t>Antras lygis</a:t>
            </a:r>
          </a:p>
          <a:p>
            <a:pPr lvl="2" rtl="0"/>
            <a:r>
              <a:rPr lang="lt-LT"/>
              <a:t>Trečias lygis</a:t>
            </a:r>
          </a:p>
          <a:p>
            <a:pPr lvl="3" rtl="0"/>
            <a:r>
              <a:rPr lang="lt-LT"/>
              <a:t>Ketvirtas lygis</a:t>
            </a:r>
          </a:p>
          <a:p>
            <a:pPr lvl="4" rtl="0"/>
            <a:r>
              <a:rPr lang="lt-LT"/>
              <a:t>Penktas lygis</a:t>
            </a:r>
            <a:endParaRPr lang="lt-LT" dirty="0"/>
          </a:p>
        </p:txBody>
      </p:sp>
      <p:sp>
        <p:nvSpPr>
          <p:cNvPr id="9" name="8 skaidrės numerio vietos rezervavimo ženklas"/>
          <p:cNvSpPr>
            <a:spLocks noGrp="1"/>
          </p:cNvSpPr>
          <p:nvPr>
            <p:ph type="sldNum" sz="quarter" idx="12"/>
          </p:nvPr>
        </p:nvSpPr>
        <p:spPr/>
        <p:txBody>
          <a:bodyPr rtlCol="0"/>
          <a:lstStyle/>
          <a:p>
            <a:pPr rtl="0"/>
            <a:fld id="{022B156B-59AE-415F-B24B-8756D48BB977}" type="slidenum">
              <a:rPr lang="lt-LT" smtClean="0"/>
              <a:t>‹#›</a:t>
            </a:fld>
            <a:endParaRPr lang="lt-LT" dirty="0"/>
          </a:p>
        </p:txBody>
      </p:sp>
      <p:sp>
        <p:nvSpPr>
          <p:cNvPr id="8" name="7 poraštės vietos rezervavimo ženklas"/>
          <p:cNvSpPr>
            <a:spLocks noGrp="1"/>
          </p:cNvSpPr>
          <p:nvPr>
            <p:ph type="ftr" sz="quarter" idx="11"/>
          </p:nvPr>
        </p:nvSpPr>
        <p:spPr/>
        <p:txBody>
          <a:bodyPr rtlCol="0"/>
          <a:lstStyle/>
          <a:p>
            <a:pPr rtl="0"/>
            <a:endParaRPr lang="lt-LT" dirty="0"/>
          </a:p>
        </p:txBody>
      </p:sp>
      <p:sp>
        <p:nvSpPr>
          <p:cNvPr id="7" name="6 datos vietos rezervavimo ženklas"/>
          <p:cNvSpPr>
            <a:spLocks noGrp="1"/>
          </p:cNvSpPr>
          <p:nvPr>
            <p:ph type="dt" sz="half" idx="10"/>
          </p:nvPr>
        </p:nvSpPr>
        <p:spPr/>
        <p:txBody>
          <a:bodyPr rtlCol="0"/>
          <a:lstStyle>
            <a:lvl1pPr>
              <a:defRPr/>
            </a:lvl1pPr>
          </a:lstStyle>
          <a:p>
            <a:fld id="{B1EC2E9C-C9AD-46AA-BA1D-3CEDAA29D8B3}" type="datetime1">
              <a:rPr lang="lt-LT" smtClean="0"/>
              <a:pPr/>
              <a:t>2019-03-06</a:t>
            </a:fld>
            <a:endParaRPr lang="lt-LT" dirty="0"/>
          </a:p>
        </p:txBody>
      </p:sp>
    </p:spTree>
    <p:extLst>
      <p:ext uri="{BB962C8B-B14F-4D97-AF65-F5344CB8AC3E}">
        <p14:creationId xmlns:p14="http://schemas.microsoft.com/office/powerpoint/2010/main" val="2318571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1 pavadinimas"/>
          <p:cNvSpPr>
            <a:spLocks noGrp="1"/>
          </p:cNvSpPr>
          <p:nvPr>
            <p:ph type="title" hasCustomPrompt="1"/>
          </p:nvPr>
        </p:nvSpPr>
        <p:spPr/>
        <p:txBody>
          <a:bodyPr rtlCol="0"/>
          <a:lstStyle>
            <a:lvl1pPr rtl="0">
              <a:defRPr/>
            </a:lvl1pPr>
          </a:lstStyle>
          <a:p>
            <a:pPr rtl="0"/>
            <a:r>
              <a:rPr lang="lt-LT" dirty="0"/>
              <a:t>Spustelėkite, jei norite redaguoti ruošinio pavadinimo stilių</a:t>
            </a:r>
          </a:p>
        </p:txBody>
      </p:sp>
      <p:sp>
        <p:nvSpPr>
          <p:cNvPr id="5" name="4 skaidrės numerio vietos rezervavimo ženklas"/>
          <p:cNvSpPr>
            <a:spLocks noGrp="1"/>
          </p:cNvSpPr>
          <p:nvPr>
            <p:ph type="sldNum" sz="quarter" idx="12"/>
          </p:nvPr>
        </p:nvSpPr>
        <p:spPr/>
        <p:txBody>
          <a:bodyPr rtlCol="0"/>
          <a:lstStyle/>
          <a:p>
            <a:pPr rtl="0"/>
            <a:fld id="{022B156B-59AE-415F-B24B-8756D48BB977}" type="slidenum">
              <a:rPr lang="lt-LT" smtClean="0"/>
              <a:t>‹#›</a:t>
            </a:fld>
            <a:endParaRPr lang="lt-LT" dirty="0"/>
          </a:p>
        </p:txBody>
      </p:sp>
      <p:sp>
        <p:nvSpPr>
          <p:cNvPr id="4" name="3 poraštės vietos rezervavimo ženklas"/>
          <p:cNvSpPr>
            <a:spLocks noGrp="1"/>
          </p:cNvSpPr>
          <p:nvPr>
            <p:ph type="ftr" sz="quarter" idx="11"/>
          </p:nvPr>
        </p:nvSpPr>
        <p:spPr/>
        <p:txBody>
          <a:bodyPr rtlCol="0"/>
          <a:lstStyle/>
          <a:p>
            <a:pPr rtl="0"/>
            <a:endParaRPr lang="lt-LT" dirty="0"/>
          </a:p>
        </p:txBody>
      </p:sp>
      <p:sp>
        <p:nvSpPr>
          <p:cNvPr id="3" name="2 datos vietos rezervavimo ženklas"/>
          <p:cNvSpPr>
            <a:spLocks noGrp="1"/>
          </p:cNvSpPr>
          <p:nvPr>
            <p:ph type="dt" sz="half" idx="10"/>
          </p:nvPr>
        </p:nvSpPr>
        <p:spPr/>
        <p:txBody>
          <a:bodyPr rtlCol="0"/>
          <a:lstStyle>
            <a:lvl1pPr>
              <a:defRPr/>
            </a:lvl1pPr>
          </a:lstStyle>
          <a:p>
            <a:fld id="{28D5FA80-0E00-47F8-A103-8133CDD762B7}" type="datetime1">
              <a:rPr lang="lt-LT" smtClean="0"/>
              <a:pPr/>
              <a:t>2019-03-06</a:t>
            </a:fld>
            <a:endParaRPr lang="lt-LT" dirty="0"/>
          </a:p>
        </p:txBody>
      </p:sp>
    </p:spTree>
    <p:extLst>
      <p:ext uri="{BB962C8B-B14F-4D97-AF65-F5344CB8AC3E}">
        <p14:creationId xmlns:p14="http://schemas.microsoft.com/office/powerpoint/2010/main" val="351281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s">
    <p:spTree>
      <p:nvGrpSpPr>
        <p:cNvPr id="1" name=""/>
        <p:cNvGrpSpPr/>
        <p:nvPr/>
      </p:nvGrpSpPr>
      <p:grpSpPr>
        <a:xfrm>
          <a:off x="0" y="0"/>
          <a:ext cx="0" cy="0"/>
          <a:chOff x="0" y="0"/>
          <a:chExt cx="0" cy="0"/>
        </a:xfrm>
      </p:grpSpPr>
      <p:sp>
        <p:nvSpPr>
          <p:cNvPr id="4" name="3 skaidrės numerio vietos rezervavimo ženklas"/>
          <p:cNvSpPr>
            <a:spLocks noGrp="1"/>
          </p:cNvSpPr>
          <p:nvPr>
            <p:ph type="sldNum" sz="quarter" idx="12"/>
          </p:nvPr>
        </p:nvSpPr>
        <p:spPr/>
        <p:txBody>
          <a:bodyPr rtlCol="0"/>
          <a:lstStyle/>
          <a:p>
            <a:pPr rtl="0"/>
            <a:fld id="{022B156B-59AE-415F-B24B-8756D48BB977}" type="slidenum">
              <a:rPr lang="lt-LT" smtClean="0"/>
              <a:t>‹#›</a:t>
            </a:fld>
            <a:endParaRPr lang="lt-LT" dirty="0"/>
          </a:p>
        </p:txBody>
      </p:sp>
      <p:sp>
        <p:nvSpPr>
          <p:cNvPr id="3" name="2 poraštės vietos rezervavimo ženklas"/>
          <p:cNvSpPr>
            <a:spLocks noGrp="1"/>
          </p:cNvSpPr>
          <p:nvPr>
            <p:ph type="ftr" sz="quarter" idx="11"/>
          </p:nvPr>
        </p:nvSpPr>
        <p:spPr/>
        <p:txBody>
          <a:bodyPr rtlCol="0"/>
          <a:lstStyle/>
          <a:p>
            <a:pPr rtl="0"/>
            <a:endParaRPr lang="lt-LT" dirty="0"/>
          </a:p>
        </p:txBody>
      </p:sp>
      <p:sp>
        <p:nvSpPr>
          <p:cNvPr id="2" name="1 datos vietos rezervavimo ženklas"/>
          <p:cNvSpPr>
            <a:spLocks noGrp="1"/>
          </p:cNvSpPr>
          <p:nvPr>
            <p:ph type="dt" sz="half" idx="10"/>
          </p:nvPr>
        </p:nvSpPr>
        <p:spPr/>
        <p:txBody>
          <a:bodyPr rtlCol="0"/>
          <a:lstStyle>
            <a:lvl1pPr>
              <a:defRPr/>
            </a:lvl1pPr>
          </a:lstStyle>
          <a:p>
            <a:fld id="{68B44B7D-4303-4827-B808-3CCCB034B0B0}" type="datetime1">
              <a:rPr lang="lt-LT" smtClean="0"/>
              <a:pPr/>
              <a:t>2019-03-06</a:t>
            </a:fld>
            <a:endParaRPr lang="lt-LT" dirty="0"/>
          </a:p>
        </p:txBody>
      </p:sp>
    </p:spTree>
    <p:extLst>
      <p:ext uri="{BB962C8B-B14F-4D97-AF65-F5344CB8AC3E}">
        <p14:creationId xmlns:p14="http://schemas.microsoft.com/office/powerpoint/2010/main" val="847874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u paveikslėliai su antraštėmis">
    <p:spTree>
      <p:nvGrpSpPr>
        <p:cNvPr id="1" name=""/>
        <p:cNvGrpSpPr/>
        <p:nvPr/>
      </p:nvGrpSpPr>
      <p:grpSpPr>
        <a:xfrm>
          <a:off x="0" y="0"/>
          <a:ext cx="0" cy="0"/>
          <a:chOff x="0" y="0"/>
          <a:chExt cx="0" cy="0"/>
        </a:xfrm>
      </p:grpSpPr>
      <p:sp>
        <p:nvSpPr>
          <p:cNvPr id="2" name="1 pavadinimas"/>
          <p:cNvSpPr>
            <a:spLocks noGrp="1"/>
          </p:cNvSpPr>
          <p:nvPr>
            <p:ph type="title" hasCustomPrompt="1"/>
          </p:nvPr>
        </p:nvSpPr>
        <p:spPr>
          <a:xfrm>
            <a:off x="1065212" y="304799"/>
            <a:ext cx="10058402" cy="1216152"/>
          </a:xfrm>
        </p:spPr>
        <p:txBody>
          <a:bodyPr rtlCol="0"/>
          <a:lstStyle>
            <a:lvl1pPr algn="l" rtl="0">
              <a:defRPr/>
            </a:lvl1pPr>
          </a:lstStyle>
          <a:p>
            <a:pPr rtl="0"/>
            <a:r>
              <a:rPr lang="lt-LT" dirty="0"/>
              <a:t>Spustelėkite, jei norite redaguoti ruošinio pavadinimo stilių</a:t>
            </a:r>
          </a:p>
        </p:txBody>
      </p:sp>
      <p:grpSp>
        <p:nvGrpSpPr>
          <p:cNvPr id="9" name="8 grupė"/>
          <p:cNvGrpSpPr/>
          <p:nvPr/>
        </p:nvGrpSpPr>
        <p:grpSpPr>
          <a:xfrm>
            <a:off x="1052422" y="1733550"/>
            <a:ext cx="4360503" cy="3050038"/>
            <a:chOff x="895350" y="3313113"/>
            <a:chExt cx="3613151" cy="2790825"/>
          </a:xfrm>
          <a:solidFill>
            <a:schemeClr val="tx1">
              <a:lumMod val="50000"/>
            </a:schemeClr>
          </a:solidFill>
        </p:grpSpPr>
        <p:sp>
          <p:nvSpPr>
            <p:cNvPr id="10" name="41 laisva forma"/>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1" name="42 laisva forma"/>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2" name="43 laisva forma"/>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3" name="44 laisva forma"/>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4" name="45 laisva forma"/>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5" name="46 laisva forma"/>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6" name="47 laisva forma"/>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7" name="48 laisva forma"/>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8" name="49 laisva forma"/>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9" name="50 laisva forma"/>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20" name="51 laisva forma"/>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21" name="52 laisva forma"/>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grpSp>
      <p:sp>
        <p:nvSpPr>
          <p:cNvPr id="36" name="33 paveikslėlio vietos rezervavimo ženklas" descr="Tuščias vietos rezervavimo ženklas vaizdui įtraukti. Spustelėkite vietos rezervavimo ženklą ir pasirinkite vaizdą, kurį norite įtraukti."/>
          <p:cNvSpPr>
            <a:spLocks noGrp="1" noChangeAspect="1"/>
          </p:cNvSpPr>
          <p:nvPr>
            <p:ph type="pic" sz="quarter" idx="17"/>
          </p:nvPr>
        </p:nvSpPr>
        <p:spPr>
          <a:xfrm>
            <a:off x="1265028" y="1900210"/>
            <a:ext cx="3935536" cy="2571736"/>
          </a:xfrm>
          <a:solidFill>
            <a:schemeClr val="bg2"/>
          </a:solidFill>
          <a:ln w="38100">
            <a:solidFill>
              <a:schemeClr val="bg1"/>
            </a:solidFill>
          </a:ln>
        </p:spPr>
        <p:txBody>
          <a:bodyPr rtlCol="0"/>
          <a:lstStyle>
            <a:lvl1pPr marL="0" indent="0" algn="ctr" rtl="0">
              <a:buNone/>
              <a:defRPr/>
            </a:lvl1pPr>
          </a:lstStyle>
          <a:p>
            <a:pPr rtl="0"/>
            <a:r>
              <a:rPr lang="lt-LT"/>
              <a:t>Spustelėkite piktogramą norėdami įtraukti paveikslėlį</a:t>
            </a:r>
            <a:endParaRPr lang="lt-LT" dirty="0"/>
          </a:p>
        </p:txBody>
      </p:sp>
      <p:sp>
        <p:nvSpPr>
          <p:cNvPr id="39" name="3 teksto vietos rezervavimo ženklas"/>
          <p:cNvSpPr>
            <a:spLocks noGrp="1"/>
          </p:cNvSpPr>
          <p:nvPr>
            <p:ph type="body" sz="half" idx="2"/>
          </p:nvPr>
        </p:nvSpPr>
        <p:spPr>
          <a:xfrm>
            <a:off x="1052423" y="4935990"/>
            <a:ext cx="4368980" cy="1007610"/>
          </a:xfrm>
        </p:spPr>
        <p:txBody>
          <a:bodyPr rtlCol="0">
            <a:normAutofit/>
          </a:bodyPr>
          <a:lstStyle>
            <a:lvl1pPr marL="0" indent="0" algn="l" rtl="0">
              <a:spcBef>
                <a:spcPts val="1600"/>
              </a:spcBef>
              <a:buNone/>
              <a:defRPr sz="16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lt-LT"/>
              <a:t>Redaguokite šablono teksto stilius</a:t>
            </a:r>
          </a:p>
        </p:txBody>
      </p:sp>
      <p:grpSp>
        <p:nvGrpSpPr>
          <p:cNvPr id="22" name="21 grupė"/>
          <p:cNvGrpSpPr/>
          <p:nvPr/>
        </p:nvGrpSpPr>
        <p:grpSpPr>
          <a:xfrm>
            <a:off x="6763111" y="1733550"/>
            <a:ext cx="4360503" cy="3050038"/>
            <a:chOff x="895350" y="3313113"/>
            <a:chExt cx="3613151" cy="2790825"/>
          </a:xfrm>
          <a:solidFill>
            <a:schemeClr val="tx1">
              <a:lumMod val="50000"/>
            </a:schemeClr>
          </a:solidFill>
        </p:grpSpPr>
        <p:sp>
          <p:nvSpPr>
            <p:cNvPr id="23" name="41 laisva forma"/>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24" name="42 laisva forma"/>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25" name="43 laisva forma"/>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26" name="44 laisva forma"/>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27" name="45 laisva forma"/>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28" name="46 laisva forma"/>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29" name="47 laisva forma"/>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30" name="48 laisva forma"/>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31" name="49 laisva forma"/>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32" name="50 laisva forma"/>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33" name="51 laisva forma"/>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34" name="52 laisva forma"/>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grpSp>
      <p:sp>
        <p:nvSpPr>
          <p:cNvPr id="37" name="33 paveikslėlio vietos rezervavimo ženklas" descr="Tuščias vietos rezervavimo ženklas vaizdui įtraukti. Spustelėkite vietos rezervavimo ženklą ir pasirinkite vaizdą, kurį norite įtraukti."/>
          <p:cNvSpPr>
            <a:spLocks noGrp="1" noChangeAspect="1"/>
          </p:cNvSpPr>
          <p:nvPr>
            <p:ph type="pic" sz="quarter" idx="18"/>
          </p:nvPr>
        </p:nvSpPr>
        <p:spPr>
          <a:xfrm>
            <a:off x="6975717" y="1900210"/>
            <a:ext cx="3935536" cy="2571736"/>
          </a:xfrm>
          <a:solidFill>
            <a:schemeClr val="bg2"/>
          </a:solidFill>
          <a:ln w="38100">
            <a:solidFill>
              <a:schemeClr val="bg1"/>
            </a:solidFill>
          </a:ln>
        </p:spPr>
        <p:txBody>
          <a:bodyPr rtlCol="0"/>
          <a:lstStyle>
            <a:lvl1pPr marL="0" indent="0" algn="ctr" rtl="0">
              <a:buNone/>
              <a:defRPr/>
            </a:lvl1pPr>
          </a:lstStyle>
          <a:p>
            <a:pPr rtl="0"/>
            <a:r>
              <a:rPr lang="lt-LT"/>
              <a:t>Spustelėkite piktogramą norėdami įtraukti paveikslėlį</a:t>
            </a:r>
            <a:endParaRPr lang="lt-LT" dirty="0"/>
          </a:p>
        </p:txBody>
      </p:sp>
      <p:sp>
        <p:nvSpPr>
          <p:cNvPr id="40" name="3 teksto vietos rezervavimo ženklas"/>
          <p:cNvSpPr>
            <a:spLocks noGrp="1"/>
          </p:cNvSpPr>
          <p:nvPr>
            <p:ph type="body" sz="half" idx="19"/>
          </p:nvPr>
        </p:nvSpPr>
        <p:spPr>
          <a:xfrm>
            <a:off x="6742908" y="4935990"/>
            <a:ext cx="4368980" cy="1007610"/>
          </a:xfrm>
        </p:spPr>
        <p:txBody>
          <a:bodyPr rtlCol="0">
            <a:normAutofit/>
          </a:bodyPr>
          <a:lstStyle>
            <a:lvl1pPr marL="0" indent="0" algn="l" rtl="0">
              <a:spcBef>
                <a:spcPts val="1600"/>
              </a:spcBef>
              <a:buNone/>
              <a:defRPr sz="16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lt-LT"/>
              <a:t>Redaguokite šablono teksto stilius</a:t>
            </a:r>
          </a:p>
        </p:txBody>
      </p:sp>
      <p:sp>
        <p:nvSpPr>
          <p:cNvPr id="8" name="7 skaidrės numerio vietos rezervavimo ženklas"/>
          <p:cNvSpPr>
            <a:spLocks noGrp="1"/>
          </p:cNvSpPr>
          <p:nvPr>
            <p:ph type="sldNum" sz="quarter" idx="12"/>
          </p:nvPr>
        </p:nvSpPr>
        <p:spPr/>
        <p:txBody>
          <a:bodyPr rtlCol="0"/>
          <a:lstStyle/>
          <a:p>
            <a:pPr rtl="0"/>
            <a:fld id="{022B156B-59AE-415F-B24B-8756D48BB977}" type="slidenum">
              <a:rPr lang="lt-LT" smtClean="0"/>
              <a:pPr/>
              <a:t>‹#›</a:t>
            </a:fld>
            <a:endParaRPr lang="lt-LT" dirty="0"/>
          </a:p>
        </p:txBody>
      </p:sp>
      <p:sp>
        <p:nvSpPr>
          <p:cNvPr id="7" name="6 poraštės vietos rezervavimo ženklas"/>
          <p:cNvSpPr>
            <a:spLocks noGrp="1"/>
          </p:cNvSpPr>
          <p:nvPr>
            <p:ph type="ftr" sz="quarter" idx="11"/>
          </p:nvPr>
        </p:nvSpPr>
        <p:spPr/>
        <p:txBody>
          <a:bodyPr rtlCol="0"/>
          <a:lstStyle/>
          <a:p>
            <a:pPr rtl="0"/>
            <a:endParaRPr lang="lt-LT" dirty="0"/>
          </a:p>
        </p:txBody>
      </p:sp>
      <p:sp>
        <p:nvSpPr>
          <p:cNvPr id="6" name="5 datos vietos rezervavimo ženklas"/>
          <p:cNvSpPr>
            <a:spLocks noGrp="1"/>
          </p:cNvSpPr>
          <p:nvPr>
            <p:ph type="dt" sz="half" idx="10"/>
          </p:nvPr>
        </p:nvSpPr>
        <p:spPr/>
        <p:txBody>
          <a:bodyPr rtlCol="0"/>
          <a:lstStyle>
            <a:lvl1pPr>
              <a:defRPr/>
            </a:lvl1pPr>
          </a:lstStyle>
          <a:p>
            <a:fld id="{02BDAE6C-3A55-43AE-97DA-5390662FC7AB}" type="datetime1">
              <a:rPr lang="lt-LT" smtClean="0"/>
              <a:pPr/>
              <a:t>2019-03-06</a:t>
            </a:fld>
            <a:endParaRPr lang="lt-LT" dirty="0"/>
          </a:p>
        </p:txBody>
      </p:sp>
    </p:spTree>
    <p:extLst>
      <p:ext uri="{BB962C8B-B14F-4D97-AF65-F5344CB8AC3E}">
        <p14:creationId xmlns:p14="http://schemas.microsoft.com/office/powerpoint/2010/main" val="116827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rys paveikslėliai su antraštėmis">
    <p:spTree>
      <p:nvGrpSpPr>
        <p:cNvPr id="1" name=""/>
        <p:cNvGrpSpPr/>
        <p:nvPr/>
      </p:nvGrpSpPr>
      <p:grpSpPr>
        <a:xfrm>
          <a:off x="0" y="0"/>
          <a:ext cx="0" cy="0"/>
          <a:chOff x="0" y="0"/>
          <a:chExt cx="0" cy="0"/>
        </a:xfrm>
      </p:grpSpPr>
      <p:sp>
        <p:nvSpPr>
          <p:cNvPr id="2" name="1 pavadinimas"/>
          <p:cNvSpPr>
            <a:spLocks noGrp="1"/>
          </p:cNvSpPr>
          <p:nvPr>
            <p:ph type="title" hasCustomPrompt="1"/>
          </p:nvPr>
        </p:nvSpPr>
        <p:spPr/>
        <p:txBody>
          <a:bodyPr rtlCol="0"/>
          <a:lstStyle>
            <a:lvl1pPr rtl="0">
              <a:defRPr/>
            </a:lvl1pPr>
          </a:lstStyle>
          <a:p>
            <a:pPr rtl="0"/>
            <a:r>
              <a:rPr lang="lt-LT" dirty="0"/>
              <a:t>Spustelėkite, jei norite redaguoti ruošinio pavadinimo stilių</a:t>
            </a:r>
          </a:p>
        </p:txBody>
      </p:sp>
      <p:grpSp>
        <p:nvGrpSpPr>
          <p:cNvPr id="52" name="51 grupė"/>
          <p:cNvGrpSpPr>
            <a:grpSpLocks noChangeAspect="1"/>
          </p:cNvGrpSpPr>
          <p:nvPr/>
        </p:nvGrpSpPr>
        <p:grpSpPr>
          <a:xfrm rot="5400000">
            <a:off x="1045139" y="1678105"/>
            <a:ext cx="3123347" cy="3089730"/>
            <a:chOff x="895350" y="3313113"/>
            <a:chExt cx="3613151" cy="2790825"/>
          </a:xfrm>
          <a:solidFill>
            <a:schemeClr val="tx1">
              <a:lumMod val="50000"/>
            </a:schemeClr>
          </a:solidFill>
        </p:grpSpPr>
        <p:sp>
          <p:nvSpPr>
            <p:cNvPr id="53" name="41 laisva forma"/>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54" name="42 laisva forma"/>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55" name="43 laisva forma"/>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56" name="44 laisva forma"/>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57" name="45 laisva forma"/>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58" name="46 laisva forma"/>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59" name="47 laisva forma"/>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60" name="48 laisva forma"/>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61" name="49 laisva forma"/>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62" name="50 laisva forma"/>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63" name="51 laisva forma"/>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64" name="52 laisva forma"/>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grpSp>
      <p:sp>
        <p:nvSpPr>
          <p:cNvPr id="79" name="33 paveikslėlio vietos rezervavimo ženklas" descr="Tuščias vietos rezervavimo ženklas vaizdui įtraukti. Spustelėkite vietos rezervavimo ženklą ir pasirinkite vaizdą, kurį norite įtraukti."/>
          <p:cNvSpPr>
            <a:spLocks noGrp="1"/>
          </p:cNvSpPr>
          <p:nvPr>
            <p:ph type="pic" sz="quarter" idx="19"/>
          </p:nvPr>
        </p:nvSpPr>
        <p:spPr>
          <a:xfrm>
            <a:off x="1249168" y="1824285"/>
            <a:ext cx="2715289" cy="2776308"/>
          </a:xfrm>
          <a:solidFill>
            <a:schemeClr val="bg2"/>
          </a:solidFill>
          <a:ln w="38100">
            <a:solidFill>
              <a:schemeClr val="bg1"/>
            </a:solidFill>
          </a:ln>
        </p:spPr>
        <p:txBody>
          <a:bodyPr rtlCol="0"/>
          <a:lstStyle>
            <a:lvl1pPr marL="0" indent="0" algn="ctr" rtl="0">
              <a:buNone/>
              <a:defRPr/>
            </a:lvl1pPr>
          </a:lstStyle>
          <a:p>
            <a:pPr rtl="0"/>
            <a:r>
              <a:rPr lang="lt-LT"/>
              <a:t>Spustelėkite piktogramą norėdami įtraukti paveikslėlį</a:t>
            </a:r>
            <a:endParaRPr lang="lt-LT" dirty="0"/>
          </a:p>
        </p:txBody>
      </p:sp>
      <p:sp>
        <p:nvSpPr>
          <p:cNvPr id="81" name="3 teksto vietos rezervavimo ženklas"/>
          <p:cNvSpPr>
            <a:spLocks noGrp="1"/>
          </p:cNvSpPr>
          <p:nvPr>
            <p:ph type="body" sz="half" idx="2"/>
          </p:nvPr>
        </p:nvSpPr>
        <p:spPr>
          <a:xfrm>
            <a:off x="1235212" y="4947405"/>
            <a:ext cx="2743200" cy="914400"/>
          </a:xfrm>
        </p:spPr>
        <p:txBody>
          <a:bodyPr rtlCol="0">
            <a:normAutofit/>
          </a:bodyPr>
          <a:lstStyle>
            <a:lvl1pPr marL="0" indent="0" algn="l" rtl="0">
              <a:spcBef>
                <a:spcPts val="1600"/>
              </a:spcBef>
              <a:buNone/>
              <a:defRPr sz="16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lt-LT"/>
              <a:t>Redaguokite šablono teksto stilius</a:t>
            </a:r>
          </a:p>
        </p:txBody>
      </p:sp>
      <p:grpSp>
        <p:nvGrpSpPr>
          <p:cNvPr id="84" name="83 grupė"/>
          <p:cNvGrpSpPr>
            <a:grpSpLocks noChangeAspect="1"/>
          </p:cNvGrpSpPr>
          <p:nvPr userDrawn="1"/>
        </p:nvGrpSpPr>
        <p:grpSpPr>
          <a:xfrm rot="5400000">
            <a:off x="4517135" y="1678105"/>
            <a:ext cx="3123347" cy="3089730"/>
            <a:chOff x="895350" y="3313113"/>
            <a:chExt cx="3613151" cy="2790825"/>
          </a:xfrm>
          <a:solidFill>
            <a:schemeClr val="tx1">
              <a:lumMod val="50000"/>
            </a:schemeClr>
          </a:solidFill>
        </p:grpSpPr>
        <p:sp>
          <p:nvSpPr>
            <p:cNvPr id="85" name="41 laisva forma"/>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86" name="42 laisva forma"/>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87" name="43 laisva forma"/>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88" name="44 laisva forma"/>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89" name="45 laisva forma"/>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90" name="46 laisva forma"/>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91" name="47 laisva forma"/>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92" name="48 laisva forma"/>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93" name="49 laisva forma"/>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94" name="50 laisva forma"/>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95" name="51 laisva forma"/>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96" name="52 laisva forma"/>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grpSp>
      <p:sp>
        <p:nvSpPr>
          <p:cNvPr id="78" name="33 paveikslėlio vietos rezervavimo ženklas" descr="Tuščias vietos rezervavimo ženklas vaizdui įtraukti. Spustelėkite vietos rezervavimo ženklą ir pasirinkite vaizdą, kurį norite įtraukti."/>
          <p:cNvSpPr>
            <a:spLocks noGrp="1"/>
          </p:cNvSpPr>
          <p:nvPr>
            <p:ph type="pic" sz="quarter" idx="18"/>
          </p:nvPr>
        </p:nvSpPr>
        <p:spPr>
          <a:xfrm>
            <a:off x="4720924" y="1824285"/>
            <a:ext cx="2715768" cy="2776308"/>
          </a:xfrm>
          <a:solidFill>
            <a:schemeClr val="bg2"/>
          </a:solidFill>
          <a:ln w="38100">
            <a:solidFill>
              <a:schemeClr val="bg1"/>
            </a:solidFill>
          </a:ln>
        </p:spPr>
        <p:txBody>
          <a:bodyPr rtlCol="0"/>
          <a:lstStyle>
            <a:lvl1pPr marL="0" indent="0" algn="ctr" rtl="0">
              <a:buNone/>
              <a:defRPr/>
            </a:lvl1pPr>
          </a:lstStyle>
          <a:p>
            <a:pPr rtl="0"/>
            <a:r>
              <a:rPr lang="lt-LT"/>
              <a:t>Spustelėkite piktogramą norėdami įtraukti paveikslėlį</a:t>
            </a:r>
            <a:endParaRPr lang="lt-LT" dirty="0"/>
          </a:p>
        </p:txBody>
      </p:sp>
      <p:sp>
        <p:nvSpPr>
          <p:cNvPr id="82" name="3 teksto vietos rezervavimo ženklas"/>
          <p:cNvSpPr>
            <a:spLocks noGrp="1"/>
          </p:cNvSpPr>
          <p:nvPr>
            <p:ph type="body" sz="half" idx="21"/>
          </p:nvPr>
        </p:nvSpPr>
        <p:spPr>
          <a:xfrm>
            <a:off x="4707208" y="4947405"/>
            <a:ext cx="2743200" cy="914400"/>
          </a:xfrm>
        </p:spPr>
        <p:txBody>
          <a:bodyPr rtlCol="0">
            <a:normAutofit/>
          </a:bodyPr>
          <a:lstStyle>
            <a:lvl1pPr marL="0" indent="0" algn="l" rtl="0">
              <a:spcBef>
                <a:spcPts val="1600"/>
              </a:spcBef>
              <a:buNone/>
              <a:defRPr sz="16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lt-LT"/>
              <a:t>Redaguokite šablono teksto stilius</a:t>
            </a:r>
          </a:p>
        </p:txBody>
      </p:sp>
      <p:grpSp>
        <p:nvGrpSpPr>
          <p:cNvPr id="97" name="96 grupė"/>
          <p:cNvGrpSpPr>
            <a:grpSpLocks noChangeAspect="1"/>
          </p:cNvGrpSpPr>
          <p:nvPr userDrawn="1"/>
        </p:nvGrpSpPr>
        <p:grpSpPr>
          <a:xfrm rot="5400000">
            <a:off x="8019009" y="1678105"/>
            <a:ext cx="3123347" cy="3089730"/>
            <a:chOff x="895350" y="3313113"/>
            <a:chExt cx="3613151" cy="2790825"/>
          </a:xfrm>
          <a:solidFill>
            <a:schemeClr val="tx1">
              <a:lumMod val="50000"/>
            </a:schemeClr>
          </a:solidFill>
        </p:grpSpPr>
        <p:sp>
          <p:nvSpPr>
            <p:cNvPr id="98" name="41 laisva forma"/>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99" name="42 laisva forma"/>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00" name="43 laisva forma"/>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01" name="44 laisva forma"/>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02" name="45 laisva forma"/>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03" name="46 laisva forma"/>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04" name="47 laisva forma"/>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05" name="48 laisva forma"/>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06" name="49 laisva forma"/>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07" name="50 laisva forma"/>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08" name="51 laisva forma"/>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09" name="52 laisva forma"/>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grpSp>
      <p:sp>
        <p:nvSpPr>
          <p:cNvPr id="80" name="33 paveikslėlio vietos rezervavimo ženklas" descr="Tuščias vietos rezervavimo ženklas vaizdui įtraukti. Spustelėkite vietos rezervavimo ženklą ir pasirinkite vaizdą, kurį norite įtraukti."/>
          <p:cNvSpPr>
            <a:spLocks noGrp="1"/>
          </p:cNvSpPr>
          <p:nvPr>
            <p:ph type="pic" sz="quarter" idx="20"/>
          </p:nvPr>
        </p:nvSpPr>
        <p:spPr>
          <a:xfrm>
            <a:off x="8222798" y="1824285"/>
            <a:ext cx="2715768" cy="2776308"/>
          </a:xfrm>
          <a:solidFill>
            <a:schemeClr val="bg2"/>
          </a:solidFill>
          <a:ln w="38100">
            <a:solidFill>
              <a:schemeClr val="bg1"/>
            </a:solidFill>
          </a:ln>
        </p:spPr>
        <p:txBody>
          <a:bodyPr rtlCol="0"/>
          <a:lstStyle>
            <a:lvl1pPr marL="0" indent="0" algn="ctr" rtl="0">
              <a:buNone/>
              <a:defRPr/>
            </a:lvl1pPr>
          </a:lstStyle>
          <a:p>
            <a:pPr rtl="0"/>
            <a:r>
              <a:rPr lang="lt-LT"/>
              <a:t>Spustelėkite piktogramą norėdami įtraukti paveikslėlį</a:t>
            </a:r>
            <a:endParaRPr lang="lt-LT" dirty="0"/>
          </a:p>
        </p:txBody>
      </p:sp>
      <p:sp>
        <p:nvSpPr>
          <p:cNvPr id="83" name="3 teksto vietos rezervavimo ženklas"/>
          <p:cNvSpPr>
            <a:spLocks noGrp="1"/>
          </p:cNvSpPr>
          <p:nvPr>
            <p:ph type="body" sz="half" idx="22"/>
          </p:nvPr>
        </p:nvSpPr>
        <p:spPr>
          <a:xfrm>
            <a:off x="8209082" y="4947405"/>
            <a:ext cx="2743200" cy="914400"/>
          </a:xfrm>
        </p:spPr>
        <p:txBody>
          <a:bodyPr rtlCol="0">
            <a:normAutofit/>
          </a:bodyPr>
          <a:lstStyle>
            <a:lvl1pPr marL="0" indent="0" algn="l" rtl="0">
              <a:spcBef>
                <a:spcPts val="1600"/>
              </a:spcBef>
              <a:buNone/>
              <a:defRPr sz="16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lt-LT"/>
              <a:t>Redaguokite šablono teksto stilius</a:t>
            </a:r>
          </a:p>
        </p:txBody>
      </p:sp>
      <p:sp>
        <p:nvSpPr>
          <p:cNvPr id="8" name="7 skaidrės numerio vietos rezervavimo ženklas"/>
          <p:cNvSpPr>
            <a:spLocks noGrp="1"/>
          </p:cNvSpPr>
          <p:nvPr>
            <p:ph type="sldNum" sz="quarter" idx="12"/>
          </p:nvPr>
        </p:nvSpPr>
        <p:spPr/>
        <p:txBody>
          <a:bodyPr rtlCol="0"/>
          <a:lstStyle/>
          <a:p>
            <a:pPr rtl="0"/>
            <a:fld id="{022B156B-59AE-415F-B24B-8756D48BB977}" type="slidenum">
              <a:rPr lang="lt-LT" smtClean="0"/>
              <a:pPr/>
              <a:t>‹#›</a:t>
            </a:fld>
            <a:endParaRPr lang="lt-LT" dirty="0"/>
          </a:p>
        </p:txBody>
      </p:sp>
      <p:sp>
        <p:nvSpPr>
          <p:cNvPr id="7" name="6 poraštės vietos rezervavimo ženklas"/>
          <p:cNvSpPr>
            <a:spLocks noGrp="1"/>
          </p:cNvSpPr>
          <p:nvPr>
            <p:ph type="ftr" sz="quarter" idx="11"/>
          </p:nvPr>
        </p:nvSpPr>
        <p:spPr/>
        <p:txBody>
          <a:bodyPr rtlCol="0"/>
          <a:lstStyle/>
          <a:p>
            <a:pPr rtl="0"/>
            <a:endParaRPr lang="lt-LT" dirty="0"/>
          </a:p>
        </p:txBody>
      </p:sp>
      <p:sp>
        <p:nvSpPr>
          <p:cNvPr id="6" name="5 datos vietos rezervavimo ženklas"/>
          <p:cNvSpPr>
            <a:spLocks noGrp="1"/>
          </p:cNvSpPr>
          <p:nvPr>
            <p:ph type="dt" sz="half" idx="10"/>
          </p:nvPr>
        </p:nvSpPr>
        <p:spPr/>
        <p:txBody>
          <a:bodyPr rtlCol="0"/>
          <a:lstStyle>
            <a:lvl1pPr>
              <a:defRPr/>
            </a:lvl1pPr>
          </a:lstStyle>
          <a:p>
            <a:fld id="{20BDC52E-5CB4-41BD-A348-74B9354A7C63}" type="datetime1">
              <a:rPr lang="lt-LT" smtClean="0"/>
              <a:pPr/>
              <a:t>2019-03-06</a:t>
            </a:fld>
            <a:endParaRPr lang="lt-LT" dirty="0"/>
          </a:p>
        </p:txBody>
      </p:sp>
    </p:spTree>
    <p:extLst>
      <p:ext uri="{BB962C8B-B14F-4D97-AF65-F5344CB8AC3E}">
        <p14:creationId xmlns:p14="http://schemas.microsoft.com/office/powerpoint/2010/main" val="1681935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rys paveikslėliai su antraštėmis">
    <p:spTree>
      <p:nvGrpSpPr>
        <p:cNvPr id="1" name=""/>
        <p:cNvGrpSpPr/>
        <p:nvPr/>
      </p:nvGrpSpPr>
      <p:grpSpPr>
        <a:xfrm>
          <a:off x="0" y="0"/>
          <a:ext cx="0" cy="0"/>
          <a:chOff x="0" y="0"/>
          <a:chExt cx="0" cy="0"/>
        </a:xfrm>
      </p:grpSpPr>
      <p:sp>
        <p:nvSpPr>
          <p:cNvPr id="2" name="1 pavadinimas"/>
          <p:cNvSpPr>
            <a:spLocks noGrp="1"/>
          </p:cNvSpPr>
          <p:nvPr>
            <p:ph type="title" hasCustomPrompt="1"/>
          </p:nvPr>
        </p:nvSpPr>
        <p:spPr>
          <a:xfrm>
            <a:off x="9066214" y="421594"/>
            <a:ext cx="2286000" cy="1885508"/>
          </a:xfrm>
        </p:spPr>
        <p:txBody>
          <a:bodyPr rtlCol="0">
            <a:normAutofit/>
          </a:bodyPr>
          <a:lstStyle>
            <a:lvl1pPr algn="l" rtl="0">
              <a:defRPr sz="2400"/>
            </a:lvl1pPr>
          </a:lstStyle>
          <a:p>
            <a:pPr rtl="0"/>
            <a:r>
              <a:rPr lang="lt-LT" dirty="0"/>
              <a:t>Spustelėkite, jei norite redaguoti ruošinio pavadinimo stilių</a:t>
            </a:r>
          </a:p>
        </p:txBody>
      </p:sp>
      <p:grpSp>
        <p:nvGrpSpPr>
          <p:cNvPr id="84" name="83 grupė"/>
          <p:cNvGrpSpPr>
            <a:grpSpLocks noChangeAspect="1"/>
          </p:cNvGrpSpPr>
          <p:nvPr/>
        </p:nvGrpSpPr>
        <p:grpSpPr>
          <a:xfrm rot="16200000" flipV="1">
            <a:off x="274315" y="1102304"/>
            <a:ext cx="5053664" cy="4411852"/>
            <a:chOff x="895350" y="3313113"/>
            <a:chExt cx="3613151" cy="2790825"/>
          </a:xfrm>
          <a:solidFill>
            <a:schemeClr val="tx1">
              <a:lumMod val="50000"/>
            </a:schemeClr>
          </a:solidFill>
        </p:grpSpPr>
        <p:sp>
          <p:nvSpPr>
            <p:cNvPr id="85" name="41 laisva forma"/>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86" name="42 laisva forma"/>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87" name="43 laisva forma"/>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88" name="44 laisva forma"/>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89" name="45 laisva forma"/>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90" name="46 laisva forma"/>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91" name="47 laisva forma"/>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92" name="48 laisva forma"/>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93" name="49 laisva forma"/>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94" name="50 laisva forma"/>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95" name="51 laisva forma"/>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96" name="52 laisva forma"/>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grpSp>
      <p:sp>
        <p:nvSpPr>
          <p:cNvPr id="97" name="33 paveikslėlio vietos rezervavimo ženklas" descr="Tuščias vietos rezervavimo ženklas vaizdui įtraukti. Spustelėkite vietos rezervavimo ženklą ir pasirinkite vaizdą, kurį norite įtraukti."/>
          <p:cNvSpPr>
            <a:spLocks noGrp="1"/>
          </p:cNvSpPr>
          <p:nvPr>
            <p:ph type="pic" sz="quarter" idx="17"/>
          </p:nvPr>
        </p:nvSpPr>
        <p:spPr>
          <a:xfrm>
            <a:off x="840795" y="1020193"/>
            <a:ext cx="3886200" cy="4572000"/>
          </a:xfrm>
          <a:solidFill>
            <a:schemeClr val="bg2"/>
          </a:solidFill>
          <a:ln w="38100">
            <a:solidFill>
              <a:schemeClr val="bg1"/>
            </a:solidFill>
          </a:ln>
        </p:spPr>
        <p:txBody>
          <a:bodyPr rtlCol="0"/>
          <a:lstStyle>
            <a:lvl1pPr marL="0" indent="0" algn="ctr" rtl="0">
              <a:buNone/>
              <a:defRPr/>
            </a:lvl1pPr>
          </a:lstStyle>
          <a:p>
            <a:pPr rtl="0"/>
            <a:r>
              <a:rPr lang="lt-LT"/>
              <a:t>Spustelėkite piktogramą norėdami įtraukti paveikslėlį</a:t>
            </a:r>
            <a:endParaRPr lang="lt-LT" dirty="0"/>
          </a:p>
        </p:txBody>
      </p:sp>
      <p:grpSp>
        <p:nvGrpSpPr>
          <p:cNvPr id="98" name="97 grupė"/>
          <p:cNvGrpSpPr/>
          <p:nvPr/>
        </p:nvGrpSpPr>
        <p:grpSpPr>
          <a:xfrm>
            <a:off x="5322489" y="319177"/>
            <a:ext cx="3389607" cy="2710838"/>
            <a:chOff x="895350" y="3313113"/>
            <a:chExt cx="3613151" cy="2790825"/>
          </a:xfrm>
          <a:solidFill>
            <a:schemeClr val="tx1">
              <a:lumMod val="50000"/>
            </a:schemeClr>
          </a:solidFill>
        </p:grpSpPr>
        <p:sp>
          <p:nvSpPr>
            <p:cNvPr id="99" name="41 laisva forma"/>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00" name="42 laisva forma"/>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01" name="43 laisva forma"/>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02" name="44 laisva forma"/>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03" name="45 laisva forma"/>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04" name="46 laisva forma"/>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05" name="47 laisva forma"/>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06" name="48 laisva forma"/>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07" name="49 laisva forma"/>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08" name="50 laisva forma"/>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09" name="51 laisva forma"/>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10" name="52 laisva forma"/>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grpSp>
      <p:sp>
        <p:nvSpPr>
          <p:cNvPr id="111" name="33 paveikslėlio vietos rezervavimo ženklas" descr="Tuščias vietos rezervavimo ženklas vaizdui įtraukti. Spustelėkite vietos rezervavimo ženklą ir pasirinkite vaizdą, kurį norite įtraukti."/>
          <p:cNvSpPr>
            <a:spLocks noGrp="1" noChangeAspect="1"/>
          </p:cNvSpPr>
          <p:nvPr>
            <p:ph type="pic" sz="quarter" idx="18"/>
          </p:nvPr>
        </p:nvSpPr>
        <p:spPr>
          <a:xfrm>
            <a:off x="5546780" y="529603"/>
            <a:ext cx="2993366" cy="2305338"/>
          </a:xfrm>
          <a:solidFill>
            <a:schemeClr val="bg2"/>
          </a:solidFill>
          <a:ln w="38100">
            <a:solidFill>
              <a:schemeClr val="bg1"/>
            </a:solidFill>
          </a:ln>
        </p:spPr>
        <p:txBody>
          <a:bodyPr rtlCol="0"/>
          <a:lstStyle>
            <a:lvl1pPr marL="0" indent="0" algn="ctr" rtl="0">
              <a:buNone/>
              <a:defRPr/>
            </a:lvl1pPr>
          </a:lstStyle>
          <a:p>
            <a:pPr rtl="0"/>
            <a:r>
              <a:rPr lang="lt-LT"/>
              <a:t>Spustelėkite piktogramą norėdami įtraukti paveikslėlį</a:t>
            </a:r>
            <a:endParaRPr lang="lt-LT" dirty="0"/>
          </a:p>
        </p:txBody>
      </p:sp>
      <p:grpSp>
        <p:nvGrpSpPr>
          <p:cNvPr id="112" name="111 grupė"/>
          <p:cNvGrpSpPr/>
          <p:nvPr/>
        </p:nvGrpSpPr>
        <p:grpSpPr>
          <a:xfrm>
            <a:off x="5322489" y="3245640"/>
            <a:ext cx="3389607" cy="2710838"/>
            <a:chOff x="895350" y="3313113"/>
            <a:chExt cx="3613151" cy="2790825"/>
          </a:xfrm>
          <a:solidFill>
            <a:schemeClr val="tx1">
              <a:lumMod val="50000"/>
            </a:schemeClr>
          </a:solidFill>
        </p:grpSpPr>
        <p:sp>
          <p:nvSpPr>
            <p:cNvPr id="113" name="41 laisva forma"/>
            <p:cNvSpPr>
              <a:spLocks/>
            </p:cNvSpPr>
            <p:nvPr/>
          </p:nvSpPr>
          <p:spPr bwMode="auto">
            <a:xfrm>
              <a:off x="963613" y="3725863"/>
              <a:ext cx="11113" cy="1952625"/>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14" name="42 laisva forma"/>
            <p:cNvSpPr>
              <a:spLocks/>
            </p:cNvSpPr>
            <p:nvPr/>
          </p:nvSpPr>
          <p:spPr bwMode="auto">
            <a:xfrm>
              <a:off x="1350963" y="6038850"/>
              <a:ext cx="2736850" cy="11113"/>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15" name="43 laisva forma"/>
            <p:cNvSpPr>
              <a:spLocks/>
            </p:cNvSpPr>
            <p:nvPr/>
          </p:nvSpPr>
          <p:spPr bwMode="auto">
            <a:xfrm>
              <a:off x="1330325" y="3378200"/>
              <a:ext cx="2743200" cy="11113"/>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16" name="44 laisva forma"/>
            <p:cNvSpPr>
              <a:spLocks/>
            </p:cNvSpPr>
            <p:nvPr/>
          </p:nvSpPr>
          <p:spPr bwMode="auto">
            <a:xfrm>
              <a:off x="4443413" y="3759200"/>
              <a:ext cx="9525" cy="1919288"/>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17" name="45 laisva forma"/>
            <p:cNvSpPr>
              <a:spLocks noEditPoints="1"/>
            </p:cNvSpPr>
            <p:nvPr/>
          </p:nvSpPr>
          <p:spPr bwMode="auto">
            <a:xfrm>
              <a:off x="903288" y="5772150"/>
              <a:ext cx="341313" cy="331788"/>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18" name="46 laisva forma"/>
            <p:cNvSpPr>
              <a:spLocks noEditPoints="1"/>
            </p:cNvSpPr>
            <p:nvPr/>
          </p:nvSpPr>
          <p:spPr bwMode="auto">
            <a:xfrm>
              <a:off x="906463" y="5768975"/>
              <a:ext cx="341313" cy="323850"/>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19" name="47 laisva forma"/>
            <p:cNvSpPr>
              <a:spLocks noEditPoints="1"/>
            </p:cNvSpPr>
            <p:nvPr/>
          </p:nvSpPr>
          <p:spPr bwMode="auto">
            <a:xfrm>
              <a:off x="895350" y="3316288"/>
              <a:ext cx="363538" cy="328613"/>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20" name="48 laisva forma"/>
            <p:cNvSpPr>
              <a:spLocks noEditPoints="1"/>
            </p:cNvSpPr>
            <p:nvPr/>
          </p:nvSpPr>
          <p:spPr bwMode="auto">
            <a:xfrm>
              <a:off x="903288" y="3313113"/>
              <a:ext cx="336550" cy="338138"/>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21" name="49 laisva forma"/>
            <p:cNvSpPr>
              <a:spLocks noEditPoints="1"/>
            </p:cNvSpPr>
            <p:nvPr/>
          </p:nvSpPr>
          <p:spPr bwMode="auto">
            <a:xfrm>
              <a:off x="4162425" y="3344863"/>
              <a:ext cx="334963" cy="328613"/>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22" name="50 laisva forma"/>
            <p:cNvSpPr>
              <a:spLocks noEditPoints="1"/>
            </p:cNvSpPr>
            <p:nvPr/>
          </p:nvSpPr>
          <p:spPr bwMode="auto">
            <a:xfrm>
              <a:off x="4162425" y="3359150"/>
              <a:ext cx="334963" cy="309563"/>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23" name="51 laisva forma"/>
            <p:cNvSpPr>
              <a:spLocks noEditPoints="1"/>
            </p:cNvSpPr>
            <p:nvPr/>
          </p:nvSpPr>
          <p:spPr bwMode="auto">
            <a:xfrm>
              <a:off x="4205288" y="5753100"/>
              <a:ext cx="303213" cy="344488"/>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24" name="52 laisva forma"/>
            <p:cNvSpPr>
              <a:spLocks noEditPoints="1"/>
            </p:cNvSpPr>
            <p:nvPr/>
          </p:nvSpPr>
          <p:spPr bwMode="auto">
            <a:xfrm>
              <a:off x="4202113" y="5762625"/>
              <a:ext cx="306388" cy="311150"/>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grpFill/>
            <a:ln>
              <a:noFill/>
            </a:ln>
          </p:spPr>
          <p:txBody>
            <a:bodyPr vert="horz" wrap="square" lIns="91440" tIns="45720" rIns="91440" bIns="45720" numCol="1" rtlCol="0" anchor="t" anchorCtr="0" compatLnSpc="1">
              <a:prstTxWarp prst="textNoShape">
                <a:avLst/>
              </a:prstTxWarp>
            </a:bodyPr>
            <a:lstStyle/>
            <a:p>
              <a:pPr rtl="0"/>
              <a:endParaRPr lang="lt-LT" dirty="0"/>
            </a:p>
          </p:txBody>
        </p:sp>
      </p:grpSp>
      <p:sp>
        <p:nvSpPr>
          <p:cNvPr id="125" name="33 paveikslėlio vietos rezervavimo ženklas" descr="Tuščias vietos rezervavimo ženklas vaizdui įtraukti. Spustelėkite vietos rezervavimo ženklą ir pasirinkite vaizdą, kurį norite įtraukti."/>
          <p:cNvSpPr>
            <a:spLocks noGrp="1" noChangeAspect="1"/>
          </p:cNvSpPr>
          <p:nvPr>
            <p:ph type="pic" sz="quarter" idx="19"/>
          </p:nvPr>
        </p:nvSpPr>
        <p:spPr>
          <a:xfrm>
            <a:off x="5546780" y="3456066"/>
            <a:ext cx="2993366" cy="2305338"/>
          </a:xfrm>
          <a:solidFill>
            <a:schemeClr val="bg2"/>
          </a:solidFill>
          <a:ln w="38100">
            <a:solidFill>
              <a:schemeClr val="bg1"/>
            </a:solidFill>
          </a:ln>
        </p:spPr>
        <p:txBody>
          <a:bodyPr rtlCol="0"/>
          <a:lstStyle>
            <a:lvl1pPr marL="0" indent="0" algn="ctr" rtl="0">
              <a:buNone/>
              <a:defRPr/>
            </a:lvl1pPr>
          </a:lstStyle>
          <a:p>
            <a:pPr rtl="0"/>
            <a:r>
              <a:rPr lang="lt-LT"/>
              <a:t>Spustelėkite piktogramą norėdami įtraukti paveikslėlį</a:t>
            </a:r>
            <a:endParaRPr lang="lt-LT" dirty="0"/>
          </a:p>
        </p:txBody>
      </p:sp>
      <p:sp>
        <p:nvSpPr>
          <p:cNvPr id="126" name="3 teksto vietos rezervavimo ženklas"/>
          <p:cNvSpPr>
            <a:spLocks noGrp="1"/>
          </p:cNvSpPr>
          <p:nvPr>
            <p:ph type="body" sz="half" idx="21"/>
          </p:nvPr>
        </p:nvSpPr>
        <p:spPr>
          <a:xfrm>
            <a:off x="9066214" y="2484992"/>
            <a:ext cx="2286000" cy="3248729"/>
          </a:xfrm>
        </p:spPr>
        <p:txBody>
          <a:bodyPr rtlCol="0" anchor="t" anchorCtr="0">
            <a:normAutofit/>
          </a:bodyPr>
          <a:lstStyle>
            <a:lvl1pPr marL="0" indent="0" algn="l" rtl="0">
              <a:spcBef>
                <a:spcPts val="1600"/>
              </a:spcBef>
              <a:buNone/>
              <a:defRPr sz="16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lt-LT"/>
              <a:t>Redaguokite šablono teksto stilius</a:t>
            </a:r>
          </a:p>
        </p:txBody>
      </p:sp>
      <p:sp>
        <p:nvSpPr>
          <p:cNvPr id="8" name="7 skaidrės numerio vietos rezervavimo ženklas"/>
          <p:cNvSpPr>
            <a:spLocks noGrp="1"/>
          </p:cNvSpPr>
          <p:nvPr>
            <p:ph type="sldNum" sz="quarter" idx="12"/>
          </p:nvPr>
        </p:nvSpPr>
        <p:spPr/>
        <p:txBody>
          <a:bodyPr rtlCol="0"/>
          <a:lstStyle/>
          <a:p>
            <a:pPr rtl="0"/>
            <a:fld id="{022B156B-59AE-415F-B24B-8756D48BB977}" type="slidenum">
              <a:rPr lang="lt-LT" smtClean="0"/>
              <a:pPr/>
              <a:t>‹#›</a:t>
            </a:fld>
            <a:endParaRPr lang="lt-LT" dirty="0"/>
          </a:p>
        </p:txBody>
      </p:sp>
      <p:sp>
        <p:nvSpPr>
          <p:cNvPr id="7" name="6 poraštės vietos rezervavimo ženklas"/>
          <p:cNvSpPr>
            <a:spLocks noGrp="1"/>
          </p:cNvSpPr>
          <p:nvPr>
            <p:ph type="ftr" sz="quarter" idx="11"/>
          </p:nvPr>
        </p:nvSpPr>
        <p:spPr/>
        <p:txBody>
          <a:bodyPr rtlCol="0"/>
          <a:lstStyle/>
          <a:p>
            <a:pPr rtl="0"/>
            <a:endParaRPr lang="lt-LT" dirty="0"/>
          </a:p>
        </p:txBody>
      </p:sp>
      <p:sp>
        <p:nvSpPr>
          <p:cNvPr id="6" name="5 datos vietos rezervavimo ženklas"/>
          <p:cNvSpPr>
            <a:spLocks noGrp="1"/>
          </p:cNvSpPr>
          <p:nvPr>
            <p:ph type="dt" sz="half" idx="10"/>
          </p:nvPr>
        </p:nvSpPr>
        <p:spPr/>
        <p:txBody>
          <a:bodyPr rtlCol="0"/>
          <a:lstStyle>
            <a:lvl1pPr>
              <a:defRPr/>
            </a:lvl1pPr>
          </a:lstStyle>
          <a:p>
            <a:fld id="{8BED94CD-01DC-42FA-9391-2984180A99F5}" type="datetime1">
              <a:rPr lang="lt-LT" smtClean="0"/>
              <a:pPr/>
              <a:t>2019-03-06</a:t>
            </a:fld>
            <a:endParaRPr lang="lt-LT" dirty="0"/>
          </a:p>
        </p:txBody>
      </p:sp>
    </p:spTree>
    <p:extLst>
      <p:ext uri="{BB962C8B-B14F-4D97-AF65-F5344CB8AC3E}">
        <p14:creationId xmlns:p14="http://schemas.microsoft.com/office/powerpoint/2010/main" val="7874251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Turinys su antrašte">
    <p:spTree>
      <p:nvGrpSpPr>
        <p:cNvPr id="1" name=""/>
        <p:cNvGrpSpPr/>
        <p:nvPr/>
      </p:nvGrpSpPr>
      <p:grpSpPr>
        <a:xfrm>
          <a:off x="0" y="0"/>
          <a:ext cx="0" cy="0"/>
          <a:chOff x="0" y="0"/>
          <a:chExt cx="0" cy="0"/>
        </a:xfrm>
      </p:grpSpPr>
      <p:sp>
        <p:nvSpPr>
          <p:cNvPr id="2" name="1 pavadinimas"/>
          <p:cNvSpPr>
            <a:spLocks noGrp="1"/>
          </p:cNvSpPr>
          <p:nvPr>
            <p:ph type="title"/>
          </p:nvPr>
        </p:nvSpPr>
        <p:spPr>
          <a:xfrm>
            <a:off x="7511732" y="1330347"/>
            <a:ext cx="4159568" cy="2103120"/>
          </a:xfrm>
        </p:spPr>
        <p:txBody>
          <a:bodyPr rtlCol="0" anchor="b">
            <a:normAutofit/>
          </a:bodyPr>
          <a:lstStyle>
            <a:lvl1pPr algn="l" rtl="0">
              <a:defRPr sz="3600"/>
            </a:lvl1pPr>
          </a:lstStyle>
          <a:p>
            <a:pPr rtl="0"/>
            <a:r>
              <a:rPr lang="lt-LT"/>
              <a:t>Spustelėję redaguokite stilių</a:t>
            </a:r>
            <a:endParaRPr lang="lt-LT" dirty="0"/>
          </a:p>
        </p:txBody>
      </p:sp>
      <p:sp>
        <p:nvSpPr>
          <p:cNvPr id="3" name="2 turinio vietos rezervavimo ženklas"/>
          <p:cNvSpPr>
            <a:spLocks noGrp="1"/>
          </p:cNvSpPr>
          <p:nvPr>
            <p:ph idx="1"/>
          </p:nvPr>
        </p:nvSpPr>
        <p:spPr>
          <a:xfrm>
            <a:off x="836613" y="914400"/>
            <a:ext cx="6172201" cy="5029200"/>
          </a:xfrm>
        </p:spPr>
        <p:txBody>
          <a:bodyPr rtlCol="0">
            <a:normAutofit/>
          </a:bodyPr>
          <a:lstStyle>
            <a:lvl1pPr algn="l" rtl="0">
              <a:defRPr sz="2400"/>
            </a:lvl1pPr>
            <a:lvl2pPr algn="l" rtl="0">
              <a:defRPr sz="2000"/>
            </a:lvl2pPr>
            <a:lvl3pPr algn="l" rtl="0">
              <a:defRPr sz="1800"/>
            </a:lvl3pPr>
            <a:lvl4pPr algn="l" rtl="0">
              <a:defRPr sz="1600"/>
            </a:lvl4pPr>
            <a:lvl5pPr algn="l" rtl="0">
              <a:defRPr sz="1600"/>
            </a:lvl5pPr>
            <a:lvl6pPr algn="l" rtl="0">
              <a:defRPr sz="2000"/>
            </a:lvl6pPr>
            <a:lvl7pPr algn="l" rtl="0">
              <a:defRPr sz="2000"/>
            </a:lvl7pPr>
            <a:lvl8pPr algn="l" rtl="0">
              <a:defRPr sz="2000"/>
            </a:lvl8pPr>
            <a:lvl9pPr algn="l" rtl="0">
              <a:defRPr sz="2000"/>
            </a:lvl9pPr>
          </a:lstStyle>
          <a:p>
            <a:pPr lvl="0" rtl="0"/>
            <a:r>
              <a:rPr lang="lt-LT"/>
              <a:t>Redaguokite šablono teksto stilius</a:t>
            </a:r>
          </a:p>
          <a:p>
            <a:pPr lvl="1" rtl="0"/>
            <a:r>
              <a:rPr lang="lt-LT"/>
              <a:t>Antras lygis</a:t>
            </a:r>
          </a:p>
          <a:p>
            <a:pPr lvl="2" rtl="0"/>
            <a:r>
              <a:rPr lang="lt-LT"/>
              <a:t>Trečias lygis</a:t>
            </a:r>
          </a:p>
          <a:p>
            <a:pPr lvl="3" rtl="0"/>
            <a:r>
              <a:rPr lang="lt-LT"/>
              <a:t>Ketvirtas lygis</a:t>
            </a:r>
          </a:p>
          <a:p>
            <a:pPr lvl="4" rtl="0"/>
            <a:r>
              <a:rPr lang="lt-LT"/>
              <a:t>Penktas lygis</a:t>
            </a:r>
            <a:endParaRPr lang="lt-LT" dirty="0"/>
          </a:p>
        </p:txBody>
      </p:sp>
      <p:sp>
        <p:nvSpPr>
          <p:cNvPr id="4" name="3 teksto vietos rezervavimo ženklas"/>
          <p:cNvSpPr>
            <a:spLocks noGrp="1"/>
          </p:cNvSpPr>
          <p:nvPr>
            <p:ph type="body" sz="half" idx="2"/>
          </p:nvPr>
        </p:nvSpPr>
        <p:spPr>
          <a:xfrm>
            <a:off x="7511732" y="3555523"/>
            <a:ext cx="4159568" cy="2388077"/>
          </a:xfrm>
        </p:spPr>
        <p:txBody>
          <a:bodyPr rtlCol="0">
            <a:normAutofit/>
          </a:bodyPr>
          <a:lstStyle>
            <a:lvl1pPr marL="0" indent="0" algn="l" rtl="0">
              <a:buNone/>
              <a:defRPr sz="18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lt-LT"/>
              <a:t>Redaguokite šablono teksto stilius</a:t>
            </a:r>
          </a:p>
        </p:txBody>
      </p:sp>
      <p:sp>
        <p:nvSpPr>
          <p:cNvPr id="7" name="6 skaidrės numerio vietos rezervavimo ženklas"/>
          <p:cNvSpPr>
            <a:spLocks noGrp="1"/>
          </p:cNvSpPr>
          <p:nvPr>
            <p:ph type="sldNum" sz="quarter" idx="12"/>
          </p:nvPr>
        </p:nvSpPr>
        <p:spPr>
          <a:xfrm>
            <a:off x="1065213" y="6019801"/>
            <a:ext cx="762000" cy="228600"/>
          </a:xfrm>
        </p:spPr>
        <p:txBody>
          <a:bodyPr rtlCol="0"/>
          <a:lstStyle>
            <a:lvl1pPr algn="l" rtl="0">
              <a:defRPr/>
            </a:lvl1pPr>
          </a:lstStyle>
          <a:p>
            <a:pPr rtl="0"/>
            <a:fld id="{022B156B-59AE-415F-B24B-8756D48BB977}" type="slidenum">
              <a:rPr lang="lt-LT" smtClean="0"/>
              <a:pPr/>
              <a:t>‹#›</a:t>
            </a:fld>
            <a:endParaRPr lang="lt-LT" dirty="0"/>
          </a:p>
        </p:txBody>
      </p:sp>
      <p:sp>
        <p:nvSpPr>
          <p:cNvPr id="6" name="5 poraštės vietos rezervavimo ženklas"/>
          <p:cNvSpPr>
            <a:spLocks noGrp="1"/>
          </p:cNvSpPr>
          <p:nvPr>
            <p:ph type="ftr" sz="quarter" idx="11"/>
          </p:nvPr>
        </p:nvSpPr>
        <p:spPr/>
        <p:txBody>
          <a:bodyPr rtlCol="0"/>
          <a:lstStyle/>
          <a:p>
            <a:pPr rtl="0"/>
            <a:endParaRPr lang="lt-LT" dirty="0"/>
          </a:p>
        </p:txBody>
      </p:sp>
      <p:sp>
        <p:nvSpPr>
          <p:cNvPr id="5" name="4 datos vietos rezervavimo ženklas"/>
          <p:cNvSpPr>
            <a:spLocks noGrp="1"/>
          </p:cNvSpPr>
          <p:nvPr>
            <p:ph type="dt" sz="half" idx="10"/>
          </p:nvPr>
        </p:nvSpPr>
        <p:spPr>
          <a:xfrm>
            <a:off x="8075611" y="6019801"/>
            <a:ext cx="1396260" cy="228600"/>
          </a:xfrm>
        </p:spPr>
        <p:txBody>
          <a:bodyPr rtlCol="0"/>
          <a:lstStyle>
            <a:lvl1pPr>
              <a:defRPr/>
            </a:lvl1pPr>
          </a:lstStyle>
          <a:p>
            <a:fld id="{0CF64769-5FB6-45EA-ACC7-9DF93480423B}" type="datetime1">
              <a:rPr lang="lt-LT" smtClean="0"/>
              <a:pPr/>
              <a:t>2019-03-06</a:t>
            </a:fld>
            <a:endParaRPr lang="lt-LT" dirty="0"/>
          </a:p>
        </p:txBody>
      </p:sp>
    </p:spTree>
    <p:extLst>
      <p:ext uri="{BB962C8B-B14F-4D97-AF65-F5344CB8AC3E}">
        <p14:creationId xmlns:p14="http://schemas.microsoft.com/office/powerpoint/2010/main" val="1239762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aveikslėlis su antrašte">
    <p:spTree>
      <p:nvGrpSpPr>
        <p:cNvPr id="1" name=""/>
        <p:cNvGrpSpPr/>
        <p:nvPr/>
      </p:nvGrpSpPr>
      <p:grpSpPr>
        <a:xfrm>
          <a:off x="0" y="0"/>
          <a:ext cx="0" cy="0"/>
          <a:chOff x="0" y="0"/>
          <a:chExt cx="0" cy="0"/>
        </a:xfrm>
      </p:grpSpPr>
      <p:sp>
        <p:nvSpPr>
          <p:cNvPr id="2" name="1 pavadinimas"/>
          <p:cNvSpPr>
            <a:spLocks noGrp="1"/>
          </p:cNvSpPr>
          <p:nvPr>
            <p:ph type="title"/>
          </p:nvPr>
        </p:nvSpPr>
        <p:spPr>
          <a:xfrm>
            <a:off x="7492890" y="1330347"/>
            <a:ext cx="4153009" cy="2103120"/>
          </a:xfrm>
        </p:spPr>
        <p:txBody>
          <a:bodyPr rtlCol="0" anchor="b">
            <a:normAutofit/>
          </a:bodyPr>
          <a:lstStyle>
            <a:lvl1pPr algn="l" rtl="0">
              <a:defRPr sz="3600"/>
            </a:lvl1pPr>
          </a:lstStyle>
          <a:p>
            <a:pPr rtl="0"/>
            <a:r>
              <a:rPr lang="lt-LT"/>
              <a:t>Spustelėję redaguokite stilių</a:t>
            </a:r>
            <a:endParaRPr lang="lt-LT" dirty="0"/>
          </a:p>
        </p:txBody>
      </p:sp>
      <p:grpSp>
        <p:nvGrpSpPr>
          <p:cNvPr id="8" name="7 grupė"/>
          <p:cNvGrpSpPr/>
          <p:nvPr/>
        </p:nvGrpSpPr>
        <p:grpSpPr>
          <a:xfrm>
            <a:off x="595546" y="781398"/>
            <a:ext cx="6433398" cy="5053665"/>
            <a:chOff x="5162444" y="781398"/>
            <a:chExt cx="6433398" cy="5053665"/>
          </a:xfrm>
        </p:grpSpPr>
        <p:sp>
          <p:nvSpPr>
            <p:cNvPr id="9" name="42 laisva forma"/>
            <p:cNvSpPr>
              <a:spLocks/>
            </p:cNvSpPr>
            <p:nvPr/>
          </p:nvSpPr>
          <p:spPr bwMode="auto">
            <a:xfrm rot="16200000" flipV="1">
              <a:off x="3342557" y="3275021"/>
              <a:ext cx="3827994" cy="17568"/>
            </a:xfrm>
            <a:custGeom>
              <a:avLst/>
              <a:gdLst>
                <a:gd name="T0" fmla="*/ 0 w 1216"/>
                <a:gd name="T1" fmla="*/ 2 h 5"/>
                <a:gd name="T2" fmla="*/ 304 w 1216"/>
                <a:gd name="T3" fmla="*/ 1 h 5"/>
                <a:gd name="T4" fmla="*/ 456 w 1216"/>
                <a:gd name="T5" fmla="*/ 2 h 5"/>
                <a:gd name="T6" fmla="*/ 608 w 1216"/>
                <a:gd name="T7" fmla="*/ 1 h 5"/>
                <a:gd name="T8" fmla="*/ 912 w 1216"/>
                <a:gd name="T9" fmla="*/ 0 h 5"/>
                <a:gd name="T10" fmla="*/ 1064 w 1216"/>
                <a:gd name="T11" fmla="*/ 1 h 5"/>
                <a:gd name="T12" fmla="*/ 1216 w 1216"/>
                <a:gd name="T13" fmla="*/ 2 h 5"/>
                <a:gd name="T14" fmla="*/ 1216 w 1216"/>
                <a:gd name="T15" fmla="*/ 2 h 5"/>
                <a:gd name="T16" fmla="*/ 1064 w 1216"/>
                <a:gd name="T17" fmla="*/ 4 h 5"/>
                <a:gd name="T18" fmla="*/ 912 w 1216"/>
                <a:gd name="T19" fmla="*/ 4 h 5"/>
                <a:gd name="T20" fmla="*/ 608 w 1216"/>
                <a:gd name="T21" fmla="*/ 3 h 5"/>
                <a:gd name="T22" fmla="*/ 456 w 1216"/>
                <a:gd name="T23" fmla="*/ 3 h 5"/>
                <a:gd name="T24" fmla="*/ 304 w 1216"/>
                <a:gd name="T25" fmla="*/ 4 h 5"/>
                <a:gd name="T26" fmla="*/ 0 w 1216"/>
                <a:gd name="T27"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216" h="5">
                  <a:moveTo>
                    <a:pt x="0" y="2"/>
                  </a:moveTo>
                  <a:cubicBezTo>
                    <a:pt x="101" y="1"/>
                    <a:pt x="202" y="0"/>
                    <a:pt x="304" y="1"/>
                  </a:cubicBezTo>
                  <a:cubicBezTo>
                    <a:pt x="354" y="1"/>
                    <a:pt x="405" y="2"/>
                    <a:pt x="456" y="2"/>
                  </a:cubicBezTo>
                  <a:cubicBezTo>
                    <a:pt x="506" y="2"/>
                    <a:pt x="557" y="1"/>
                    <a:pt x="608" y="1"/>
                  </a:cubicBezTo>
                  <a:cubicBezTo>
                    <a:pt x="709" y="1"/>
                    <a:pt x="810" y="0"/>
                    <a:pt x="912" y="0"/>
                  </a:cubicBezTo>
                  <a:cubicBezTo>
                    <a:pt x="962" y="0"/>
                    <a:pt x="1013" y="1"/>
                    <a:pt x="1064" y="1"/>
                  </a:cubicBezTo>
                  <a:cubicBezTo>
                    <a:pt x="1114" y="1"/>
                    <a:pt x="1165" y="1"/>
                    <a:pt x="1216" y="2"/>
                  </a:cubicBezTo>
                  <a:cubicBezTo>
                    <a:pt x="1216" y="2"/>
                    <a:pt x="1216" y="2"/>
                    <a:pt x="1216" y="2"/>
                  </a:cubicBezTo>
                  <a:cubicBezTo>
                    <a:pt x="1165" y="3"/>
                    <a:pt x="1114" y="3"/>
                    <a:pt x="1064" y="4"/>
                  </a:cubicBezTo>
                  <a:cubicBezTo>
                    <a:pt x="1013" y="4"/>
                    <a:pt x="962" y="4"/>
                    <a:pt x="912" y="4"/>
                  </a:cubicBezTo>
                  <a:cubicBezTo>
                    <a:pt x="810" y="5"/>
                    <a:pt x="709" y="4"/>
                    <a:pt x="608" y="3"/>
                  </a:cubicBezTo>
                  <a:cubicBezTo>
                    <a:pt x="557" y="3"/>
                    <a:pt x="506" y="3"/>
                    <a:pt x="456" y="3"/>
                  </a:cubicBezTo>
                  <a:cubicBezTo>
                    <a:pt x="405" y="3"/>
                    <a:pt x="354" y="4"/>
                    <a:pt x="304" y="4"/>
                  </a:cubicBezTo>
                  <a:cubicBezTo>
                    <a:pt x="202" y="4"/>
                    <a:pt x="101" y="4"/>
                    <a:pt x="0" y="2"/>
                  </a:cubicBez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0" name="43 laisva forma"/>
            <p:cNvSpPr>
              <a:spLocks/>
            </p:cNvSpPr>
            <p:nvPr/>
          </p:nvSpPr>
          <p:spPr bwMode="auto">
            <a:xfrm rot="16200000" flipV="1">
              <a:off x="9565728" y="3299447"/>
              <a:ext cx="3836876" cy="17568"/>
            </a:xfrm>
            <a:custGeom>
              <a:avLst/>
              <a:gdLst>
                <a:gd name="T0" fmla="*/ 0 w 1219"/>
                <a:gd name="T1" fmla="*/ 2 h 5"/>
                <a:gd name="T2" fmla="*/ 304 w 1219"/>
                <a:gd name="T3" fmla="*/ 1 h 5"/>
                <a:gd name="T4" fmla="*/ 457 w 1219"/>
                <a:gd name="T5" fmla="*/ 2 h 5"/>
                <a:gd name="T6" fmla="*/ 609 w 1219"/>
                <a:gd name="T7" fmla="*/ 1 h 5"/>
                <a:gd name="T8" fmla="*/ 914 w 1219"/>
                <a:gd name="T9" fmla="*/ 0 h 5"/>
                <a:gd name="T10" fmla="*/ 1067 w 1219"/>
                <a:gd name="T11" fmla="*/ 1 h 5"/>
                <a:gd name="T12" fmla="*/ 1219 w 1219"/>
                <a:gd name="T13" fmla="*/ 2 h 5"/>
                <a:gd name="T14" fmla="*/ 1219 w 1219"/>
                <a:gd name="T15" fmla="*/ 3 h 5"/>
                <a:gd name="T16" fmla="*/ 1067 w 1219"/>
                <a:gd name="T17" fmla="*/ 4 h 5"/>
                <a:gd name="T18" fmla="*/ 914 w 1219"/>
                <a:gd name="T19" fmla="*/ 4 h 5"/>
                <a:gd name="T20" fmla="*/ 609 w 1219"/>
                <a:gd name="T21" fmla="*/ 3 h 5"/>
                <a:gd name="T22" fmla="*/ 457 w 1219"/>
                <a:gd name="T23" fmla="*/ 3 h 5"/>
                <a:gd name="T24" fmla="*/ 304 w 1219"/>
                <a:gd name="T25" fmla="*/ 4 h 5"/>
                <a:gd name="T26" fmla="*/ 0 w 1219"/>
                <a:gd name="T27" fmla="*/ 3 h 5"/>
                <a:gd name="T28" fmla="*/ 0 w 1219"/>
                <a:gd name="T29" fmla="*/ 2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19" h="5">
                  <a:moveTo>
                    <a:pt x="0" y="2"/>
                  </a:moveTo>
                  <a:cubicBezTo>
                    <a:pt x="101" y="1"/>
                    <a:pt x="203" y="0"/>
                    <a:pt x="304" y="1"/>
                  </a:cubicBezTo>
                  <a:cubicBezTo>
                    <a:pt x="355" y="1"/>
                    <a:pt x="406" y="2"/>
                    <a:pt x="457" y="2"/>
                  </a:cubicBezTo>
                  <a:cubicBezTo>
                    <a:pt x="508" y="2"/>
                    <a:pt x="559" y="1"/>
                    <a:pt x="609" y="1"/>
                  </a:cubicBezTo>
                  <a:cubicBezTo>
                    <a:pt x="711" y="1"/>
                    <a:pt x="813" y="0"/>
                    <a:pt x="914" y="0"/>
                  </a:cubicBezTo>
                  <a:cubicBezTo>
                    <a:pt x="965" y="0"/>
                    <a:pt x="1016" y="1"/>
                    <a:pt x="1067" y="1"/>
                  </a:cubicBezTo>
                  <a:cubicBezTo>
                    <a:pt x="1117" y="1"/>
                    <a:pt x="1168" y="1"/>
                    <a:pt x="1219" y="2"/>
                  </a:cubicBezTo>
                  <a:cubicBezTo>
                    <a:pt x="1219" y="3"/>
                    <a:pt x="1219" y="3"/>
                    <a:pt x="1219" y="3"/>
                  </a:cubicBezTo>
                  <a:cubicBezTo>
                    <a:pt x="1168" y="3"/>
                    <a:pt x="1117" y="4"/>
                    <a:pt x="1067" y="4"/>
                  </a:cubicBezTo>
                  <a:cubicBezTo>
                    <a:pt x="1016" y="4"/>
                    <a:pt x="965" y="4"/>
                    <a:pt x="914" y="4"/>
                  </a:cubicBezTo>
                  <a:cubicBezTo>
                    <a:pt x="813" y="5"/>
                    <a:pt x="711" y="4"/>
                    <a:pt x="609" y="3"/>
                  </a:cubicBezTo>
                  <a:cubicBezTo>
                    <a:pt x="559" y="3"/>
                    <a:pt x="508" y="3"/>
                    <a:pt x="457" y="3"/>
                  </a:cubicBezTo>
                  <a:cubicBezTo>
                    <a:pt x="406" y="3"/>
                    <a:pt x="355" y="4"/>
                    <a:pt x="304" y="4"/>
                  </a:cubicBezTo>
                  <a:cubicBezTo>
                    <a:pt x="203" y="4"/>
                    <a:pt x="101" y="4"/>
                    <a:pt x="0" y="3"/>
                  </a:cubicBezTo>
                  <a:lnTo>
                    <a:pt x="0" y="2"/>
                  </a:ln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lang="lt-LT" dirty="0"/>
            </a:p>
          </p:txBody>
        </p:sp>
        <p:grpSp>
          <p:nvGrpSpPr>
            <p:cNvPr id="11" name="10 grupė"/>
            <p:cNvGrpSpPr/>
            <p:nvPr/>
          </p:nvGrpSpPr>
          <p:grpSpPr>
            <a:xfrm>
              <a:off x="5814205" y="859113"/>
              <a:ext cx="5129146" cy="4880471"/>
              <a:chOff x="7856559" y="859113"/>
              <a:chExt cx="3086791" cy="4880471"/>
            </a:xfrm>
          </p:grpSpPr>
          <p:sp>
            <p:nvSpPr>
              <p:cNvPr id="20" name="41 laisva forma"/>
              <p:cNvSpPr>
                <a:spLocks/>
              </p:cNvSpPr>
              <p:nvPr/>
            </p:nvSpPr>
            <p:spPr bwMode="auto">
              <a:xfrm rot="16200000" flipV="1">
                <a:off x="9392183" y="4188416"/>
                <a:ext cx="15544" cy="3086791"/>
              </a:xfrm>
              <a:custGeom>
                <a:avLst/>
                <a:gdLst>
                  <a:gd name="T0" fmla="*/ 3 w 5"/>
                  <a:gd name="T1" fmla="*/ 0 h 868"/>
                  <a:gd name="T2" fmla="*/ 4 w 5"/>
                  <a:gd name="T3" fmla="*/ 217 h 868"/>
                  <a:gd name="T4" fmla="*/ 3 w 5"/>
                  <a:gd name="T5" fmla="*/ 326 h 868"/>
                  <a:gd name="T6" fmla="*/ 4 w 5"/>
                  <a:gd name="T7" fmla="*/ 434 h 868"/>
                  <a:gd name="T8" fmla="*/ 4 w 5"/>
                  <a:gd name="T9" fmla="*/ 651 h 868"/>
                  <a:gd name="T10" fmla="*/ 4 w 5"/>
                  <a:gd name="T11" fmla="*/ 760 h 868"/>
                  <a:gd name="T12" fmla="*/ 3 w 5"/>
                  <a:gd name="T13" fmla="*/ 868 h 868"/>
                  <a:gd name="T14" fmla="*/ 2 w 5"/>
                  <a:gd name="T15" fmla="*/ 868 h 868"/>
                  <a:gd name="T16" fmla="*/ 1 w 5"/>
                  <a:gd name="T17" fmla="*/ 760 h 868"/>
                  <a:gd name="T18" fmla="*/ 0 w 5"/>
                  <a:gd name="T19" fmla="*/ 651 h 868"/>
                  <a:gd name="T20" fmla="*/ 1 w 5"/>
                  <a:gd name="T21" fmla="*/ 434 h 868"/>
                  <a:gd name="T22" fmla="*/ 2 w 5"/>
                  <a:gd name="T23" fmla="*/ 326 h 868"/>
                  <a:gd name="T24" fmla="*/ 1 w 5"/>
                  <a:gd name="T25" fmla="*/ 217 h 868"/>
                  <a:gd name="T26" fmla="*/ 2 w 5"/>
                  <a:gd name="T27" fmla="*/ 0 h 868"/>
                  <a:gd name="T28" fmla="*/ 3 w 5"/>
                  <a:gd name="T29" fmla="*/ 0 h 8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 h="868">
                    <a:moveTo>
                      <a:pt x="3" y="0"/>
                    </a:moveTo>
                    <a:cubicBezTo>
                      <a:pt x="4" y="73"/>
                      <a:pt x="4" y="145"/>
                      <a:pt x="4" y="217"/>
                    </a:cubicBezTo>
                    <a:cubicBezTo>
                      <a:pt x="4" y="253"/>
                      <a:pt x="3" y="290"/>
                      <a:pt x="3" y="326"/>
                    </a:cubicBezTo>
                    <a:cubicBezTo>
                      <a:pt x="3" y="362"/>
                      <a:pt x="3" y="398"/>
                      <a:pt x="4" y="434"/>
                    </a:cubicBezTo>
                    <a:cubicBezTo>
                      <a:pt x="4" y="507"/>
                      <a:pt x="5" y="579"/>
                      <a:pt x="4" y="651"/>
                    </a:cubicBezTo>
                    <a:cubicBezTo>
                      <a:pt x="5" y="687"/>
                      <a:pt x="4" y="724"/>
                      <a:pt x="4" y="760"/>
                    </a:cubicBezTo>
                    <a:cubicBezTo>
                      <a:pt x="4" y="796"/>
                      <a:pt x="3" y="832"/>
                      <a:pt x="3" y="868"/>
                    </a:cubicBezTo>
                    <a:cubicBezTo>
                      <a:pt x="2" y="868"/>
                      <a:pt x="2" y="868"/>
                      <a:pt x="2" y="868"/>
                    </a:cubicBezTo>
                    <a:cubicBezTo>
                      <a:pt x="2" y="832"/>
                      <a:pt x="1" y="796"/>
                      <a:pt x="1" y="760"/>
                    </a:cubicBezTo>
                    <a:cubicBezTo>
                      <a:pt x="1" y="724"/>
                      <a:pt x="0" y="687"/>
                      <a:pt x="0" y="651"/>
                    </a:cubicBezTo>
                    <a:cubicBezTo>
                      <a:pt x="0" y="579"/>
                      <a:pt x="1" y="507"/>
                      <a:pt x="1" y="434"/>
                    </a:cubicBezTo>
                    <a:cubicBezTo>
                      <a:pt x="2" y="398"/>
                      <a:pt x="2" y="362"/>
                      <a:pt x="2" y="326"/>
                    </a:cubicBezTo>
                    <a:cubicBezTo>
                      <a:pt x="2" y="290"/>
                      <a:pt x="1" y="253"/>
                      <a:pt x="1" y="217"/>
                    </a:cubicBezTo>
                    <a:cubicBezTo>
                      <a:pt x="0" y="145"/>
                      <a:pt x="1" y="73"/>
                      <a:pt x="2" y="0"/>
                    </a:cubicBezTo>
                    <a:lnTo>
                      <a:pt x="3" y="0"/>
                    </a:ln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21" name="44 laisva forma"/>
              <p:cNvSpPr>
                <a:spLocks/>
              </p:cNvSpPr>
              <p:nvPr/>
            </p:nvSpPr>
            <p:spPr bwMode="auto">
              <a:xfrm rot="16200000" flipV="1">
                <a:off x="9366943" y="-651271"/>
                <a:ext cx="13322" cy="3034090"/>
              </a:xfrm>
              <a:custGeom>
                <a:avLst/>
                <a:gdLst>
                  <a:gd name="T0" fmla="*/ 2 w 4"/>
                  <a:gd name="T1" fmla="*/ 853 h 853"/>
                  <a:gd name="T2" fmla="*/ 0 w 4"/>
                  <a:gd name="T3" fmla="*/ 640 h 853"/>
                  <a:gd name="T4" fmla="*/ 1 w 4"/>
                  <a:gd name="T5" fmla="*/ 533 h 853"/>
                  <a:gd name="T6" fmla="*/ 1 w 4"/>
                  <a:gd name="T7" fmla="*/ 427 h 853"/>
                  <a:gd name="T8" fmla="*/ 0 w 4"/>
                  <a:gd name="T9" fmla="*/ 213 h 853"/>
                  <a:gd name="T10" fmla="*/ 0 w 4"/>
                  <a:gd name="T11" fmla="*/ 107 h 853"/>
                  <a:gd name="T12" fmla="*/ 2 w 4"/>
                  <a:gd name="T13" fmla="*/ 0 h 853"/>
                  <a:gd name="T14" fmla="*/ 2 w 4"/>
                  <a:gd name="T15" fmla="*/ 0 h 853"/>
                  <a:gd name="T16" fmla="*/ 3 w 4"/>
                  <a:gd name="T17" fmla="*/ 107 h 853"/>
                  <a:gd name="T18" fmla="*/ 4 w 4"/>
                  <a:gd name="T19" fmla="*/ 213 h 853"/>
                  <a:gd name="T20" fmla="*/ 3 w 4"/>
                  <a:gd name="T21" fmla="*/ 427 h 853"/>
                  <a:gd name="T22" fmla="*/ 2 w 4"/>
                  <a:gd name="T23" fmla="*/ 533 h 853"/>
                  <a:gd name="T24" fmla="*/ 3 w 4"/>
                  <a:gd name="T25" fmla="*/ 640 h 853"/>
                  <a:gd name="T26" fmla="*/ 2 w 4"/>
                  <a:gd name="T27" fmla="*/ 853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 h="853">
                    <a:moveTo>
                      <a:pt x="2" y="853"/>
                    </a:moveTo>
                    <a:cubicBezTo>
                      <a:pt x="0" y="782"/>
                      <a:pt x="0" y="711"/>
                      <a:pt x="0" y="640"/>
                    </a:cubicBezTo>
                    <a:cubicBezTo>
                      <a:pt x="0" y="604"/>
                      <a:pt x="1" y="569"/>
                      <a:pt x="1" y="533"/>
                    </a:cubicBezTo>
                    <a:cubicBezTo>
                      <a:pt x="1" y="498"/>
                      <a:pt x="1" y="462"/>
                      <a:pt x="1" y="427"/>
                    </a:cubicBezTo>
                    <a:cubicBezTo>
                      <a:pt x="0" y="356"/>
                      <a:pt x="0" y="284"/>
                      <a:pt x="0" y="213"/>
                    </a:cubicBezTo>
                    <a:cubicBezTo>
                      <a:pt x="0" y="178"/>
                      <a:pt x="0" y="142"/>
                      <a:pt x="0" y="107"/>
                    </a:cubicBezTo>
                    <a:cubicBezTo>
                      <a:pt x="1" y="71"/>
                      <a:pt x="1" y="36"/>
                      <a:pt x="2" y="0"/>
                    </a:cubicBezTo>
                    <a:cubicBezTo>
                      <a:pt x="2" y="0"/>
                      <a:pt x="2" y="0"/>
                      <a:pt x="2" y="0"/>
                    </a:cubicBezTo>
                    <a:cubicBezTo>
                      <a:pt x="3" y="36"/>
                      <a:pt x="3" y="71"/>
                      <a:pt x="3" y="107"/>
                    </a:cubicBezTo>
                    <a:cubicBezTo>
                      <a:pt x="4" y="142"/>
                      <a:pt x="4" y="178"/>
                      <a:pt x="4" y="213"/>
                    </a:cubicBezTo>
                    <a:cubicBezTo>
                      <a:pt x="4" y="284"/>
                      <a:pt x="3" y="356"/>
                      <a:pt x="3" y="427"/>
                    </a:cubicBezTo>
                    <a:cubicBezTo>
                      <a:pt x="3" y="462"/>
                      <a:pt x="2" y="498"/>
                      <a:pt x="2" y="533"/>
                    </a:cubicBezTo>
                    <a:cubicBezTo>
                      <a:pt x="3" y="569"/>
                      <a:pt x="3" y="604"/>
                      <a:pt x="3" y="640"/>
                    </a:cubicBezTo>
                    <a:cubicBezTo>
                      <a:pt x="4" y="711"/>
                      <a:pt x="3" y="782"/>
                      <a:pt x="2" y="853"/>
                    </a:cubicBez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lang="lt-LT" dirty="0"/>
              </a:p>
            </p:txBody>
          </p:sp>
        </p:grpSp>
        <p:sp>
          <p:nvSpPr>
            <p:cNvPr id="12" name="45 laisva forma"/>
            <p:cNvSpPr>
              <a:spLocks noEditPoints="1"/>
            </p:cNvSpPr>
            <p:nvPr/>
          </p:nvSpPr>
          <p:spPr bwMode="auto">
            <a:xfrm rot="16200000" flipV="1">
              <a:off x="5186001" y="5323012"/>
              <a:ext cx="477390" cy="524504"/>
            </a:xfrm>
            <a:custGeom>
              <a:avLst/>
              <a:gdLst>
                <a:gd name="T0" fmla="*/ 127 w 152"/>
                <a:gd name="T1" fmla="*/ 122 h 148"/>
                <a:gd name="T2" fmla="*/ 84 w 152"/>
                <a:gd name="T3" fmla="*/ 134 h 148"/>
                <a:gd name="T4" fmla="*/ 112 w 152"/>
                <a:gd name="T5" fmla="*/ 131 h 148"/>
                <a:gd name="T6" fmla="*/ 48 w 152"/>
                <a:gd name="T7" fmla="*/ 142 h 148"/>
                <a:gd name="T8" fmla="*/ 4 w 152"/>
                <a:gd name="T9" fmla="*/ 95 h 148"/>
                <a:gd name="T10" fmla="*/ 20 w 152"/>
                <a:gd name="T11" fmla="*/ 61 h 148"/>
                <a:gd name="T12" fmla="*/ 26 w 152"/>
                <a:gd name="T13" fmla="*/ 58 h 148"/>
                <a:gd name="T14" fmla="*/ 31 w 152"/>
                <a:gd name="T15" fmla="*/ 23 h 148"/>
                <a:gd name="T16" fmla="*/ 19 w 152"/>
                <a:gd name="T17" fmla="*/ 0 h 148"/>
                <a:gd name="T18" fmla="*/ 33 w 152"/>
                <a:gd name="T19" fmla="*/ 57 h 148"/>
                <a:gd name="T20" fmla="*/ 41 w 152"/>
                <a:gd name="T21" fmla="*/ 63 h 148"/>
                <a:gd name="T22" fmla="*/ 36 w 152"/>
                <a:gd name="T23" fmla="*/ 80 h 148"/>
                <a:gd name="T24" fmla="*/ 26 w 152"/>
                <a:gd name="T25" fmla="*/ 67 h 148"/>
                <a:gd name="T26" fmla="*/ 64 w 152"/>
                <a:gd name="T27" fmla="*/ 132 h 148"/>
                <a:gd name="T28" fmla="*/ 84 w 152"/>
                <a:gd name="T29" fmla="*/ 112 h 148"/>
                <a:gd name="T30" fmla="*/ 77 w 152"/>
                <a:gd name="T31" fmla="*/ 131 h 148"/>
                <a:gd name="T32" fmla="*/ 152 w 152"/>
                <a:gd name="T33" fmla="*/ 129 h 148"/>
                <a:gd name="T34" fmla="*/ 114 w 152"/>
                <a:gd name="T35" fmla="*/ 131 h 148"/>
                <a:gd name="T36" fmla="*/ 127 w 152"/>
                <a:gd name="T37" fmla="*/ 122 h 148"/>
                <a:gd name="T38" fmla="*/ 74 w 152"/>
                <a:gd name="T39" fmla="*/ 128 h 148"/>
                <a:gd name="T40" fmla="*/ 68 w 152"/>
                <a:gd name="T41" fmla="*/ 112 h 148"/>
                <a:gd name="T42" fmla="*/ 66 w 152"/>
                <a:gd name="T43" fmla="*/ 117 h 148"/>
                <a:gd name="T44" fmla="*/ 66 w 152"/>
                <a:gd name="T45" fmla="*/ 125 h 148"/>
                <a:gd name="T46" fmla="*/ 73 w 152"/>
                <a:gd name="T47" fmla="*/ 128 h 148"/>
                <a:gd name="T48" fmla="*/ 74 w 152"/>
                <a:gd name="T49" fmla="*/ 114 h 148"/>
                <a:gd name="T50" fmla="*/ 74 w 152"/>
                <a:gd name="T51" fmla="*/ 128 h 148"/>
                <a:gd name="T52" fmla="*/ 9 w 152"/>
                <a:gd name="T53" fmla="*/ 88 h 148"/>
                <a:gd name="T54" fmla="*/ 56 w 152"/>
                <a:gd name="T55" fmla="*/ 135 h 148"/>
                <a:gd name="T56" fmla="*/ 9 w 152"/>
                <a:gd name="T57" fmla="*/ 88 h 148"/>
                <a:gd name="T58" fmla="*/ 37 w 152"/>
                <a:gd name="T59" fmla="*/ 61 h 148"/>
                <a:gd name="T60" fmla="*/ 31 w 152"/>
                <a:gd name="T61" fmla="*/ 77 h 148"/>
                <a:gd name="T62" fmla="*/ 37 w 152"/>
                <a:gd name="T63" fmla="*/ 61 h 148"/>
                <a:gd name="T64" fmla="*/ 30 w 152"/>
                <a:gd name="T65" fmla="*/ 57 h 148"/>
                <a:gd name="T66" fmla="*/ 33 w 152"/>
                <a:gd name="T67" fmla="*/ 31 h 148"/>
                <a:gd name="T68" fmla="*/ 30 w 152"/>
                <a:gd name="T69" fmla="*/ 57 h 148"/>
                <a:gd name="T70" fmla="*/ 30 w 152"/>
                <a:gd name="T71" fmla="*/ 61 h 148"/>
                <a:gd name="T72" fmla="*/ 30 w 152"/>
                <a:gd name="T73" fmla="*/ 74 h 148"/>
                <a:gd name="T74" fmla="*/ 30 w 152"/>
                <a:gd name="T75" fmla="*/ 6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2" h="148">
                  <a:moveTo>
                    <a:pt x="127" y="122"/>
                  </a:moveTo>
                  <a:cubicBezTo>
                    <a:pt x="115" y="118"/>
                    <a:pt x="99" y="137"/>
                    <a:pt x="84" y="134"/>
                  </a:cubicBezTo>
                  <a:cubicBezTo>
                    <a:pt x="92" y="142"/>
                    <a:pt x="106" y="130"/>
                    <a:pt x="112" y="131"/>
                  </a:cubicBezTo>
                  <a:cubicBezTo>
                    <a:pt x="95" y="147"/>
                    <a:pt x="66" y="127"/>
                    <a:pt x="48" y="142"/>
                  </a:cubicBezTo>
                  <a:cubicBezTo>
                    <a:pt x="19" y="142"/>
                    <a:pt x="1" y="123"/>
                    <a:pt x="4" y="95"/>
                  </a:cubicBezTo>
                  <a:cubicBezTo>
                    <a:pt x="6" y="82"/>
                    <a:pt x="19" y="74"/>
                    <a:pt x="20" y="61"/>
                  </a:cubicBezTo>
                  <a:cubicBezTo>
                    <a:pt x="23" y="58"/>
                    <a:pt x="22" y="60"/>
                    <a:pt x="26" y="58"/>
                  </a:cubicBezTo>
                  <a:cubicBezTo>
                    <a:pt x="25" y="45"/>
                    <a:pt x="33" y="34"/>
                    <a:pt x="31" y="23"/>
                  </a:cubicBezTo>
                  <a:cubicBezTo>
                    <a:pt x="30" y="12"/>
                    <a:pt x="19" y="8"/>
                    <a:pt x="19" y="0"/>
                  </a:cubicBezTo>
                  <a:cubicBezTo>
                    <a:pt x="36" y="7"/>
                    <a:pt x="41" y="36"/>
                    <a:pt x="33" y="57"/>
                  </a:cubicBezTo>
                  <a:cubicBezTo>
                    <a:pt x="34" y="60"/>
                    <a:pt x="40" y="59"/>
                    <a:pt x="41" y="63"/>
                  </a:cubicBezTo>
                  <a:cubicBezTo>
                    <a:pt x="43" y="69"/>
                    <a:pt x="40" y="75"/>
                    <a:pt x="36" y="80"/>
                  </a:cubicBezTo>
                  <a:cubicBezTo>
                    <a:pt x="27" y="79"/>
                    <a:pt x="20" y="74"/>
                    <a:pt x="26" y="67"/>
                  </a:cubicBezTo>
                  <a:cubicBezTo>
                    <a:pt x="1" y="88"/>
                    <a:pt x="14" y="148"/>
                    <a:pt x="64" y="132"/>
                  </a:cubicBezTo>
                  <a:cubicBezTo>
                    <a:pt x="54" y="118"/>
                    <a:pt x="73" y="97"/>
                    <a:pt x="84" y="112"/>
                  </a:cubicBezTo>
                  <a:cubicBezTo>
                    <a:pt x="86" y="123"/>
                    <a:pt x="81" y="126"/>
                    <a:pt x="77" y="131"/>
                  </a:cubicBezTo>
                  <a:cubicBezTo>
                    <a:pt x="101" y="137"/>
                    <a:pt x="133" y="102"/>
                    <a:pt x="152" y="129"/>
                  </a:cubicBezTo>
                  <a:cubicBezTo>
                    <a:pt x="143" y="117"/>
                    <a:pt x="124" y="124"/>
                    <a:pt x="114" y="131"/>
                  </a:cubicBezTo>
                  <a:cubicBezTo>
                    <a:pt x="116" y="126"/>
                    <a:pt x="123" y="126"/>
                    <a:pt x="127" y="122"/>
                  </a:cubicBezTo>
                  <a:close/>
                  <a:moveTo>
                    <a:pt x="74" y="128"/>
                  </a:moveTo>
                  <a:cubicBezTo>
                    <a:pt x="91" y="127"/>
                    <a:pt x="78" y="98"/>
                    <a:pt x="68" y="112"/>
                  </a:cubicBezTo>
                  <a:cubicBezTo>
                    <a:pt x="75" y="112"/>
                    <a:pt x="69" y="117"/>
                    <a:pt x="66" y="117"/>
                  </a:cubicBezTo>
                  <a:cubicBezTo>
                    <a:pt x="66" y="119"/>
                    <a:pt x="66" y="122"/>
                    <a:pt x="66" y="125"/>
                  </a:cubicBezTo>
                  <a:cubicBezTo>
                    <a:pt x="68" y="126"/>
                    <a:pt x="69" y="128"/>
                    <a:pt x="73" y="128"/>
                  </a:cubicBezTo>
                  <a:cubicBezTo>
                    <a:pt x="75" y="124"/>
                    <a:pt x="80" y="117"/>
                    <a:pt x="74" y="114"/>
                  </a:cubicBezTo>
                  <a:cubicBezTo>
                    <a:pt x="84" y="115"/>
                    <a:pt x="78" y="125"/>
                    <a:pt x="74" y="128"/>
                  </a:cubicBezTo>
                  <a:close/>
                  <a:moveTo>
                    <a:pt x="9" y="88"/>
                  </a:moveTo>
                  <a:cubicBezTo>
                    <a:pt x="0" y="121"/>
                    <a:pt x="28" y="148"/>
                    <a:pt x="56" y="135"/>
                  </a:cubicBezTo>
                  <a:cubicBezTo>
                    <a:pt x="20" y="145"/>
                    <a:pt x="13" y="115"/>
                    <a:pt x="9" y="88"/>
                  </a:cubicBezTo>
                  <a:close/>
                  <a:moveTo>
                    <a:pt x="37" y="61"/>
                  </a:moveTo>
                  <a:cubicBezTo>
                    <a:pt x="38" y="69"/>
                    <a:pt x="34" y="72"/>
                    <a:pt x="31" y="77"/>
                  </a:cubicBezTo>
                  <a:cubicBezTo>
                    <a:pt x="40" y="78"/>
                    <a:pt x="42" y="66"/>
                    <a:pt x="37" y="61"/>
                  </a:cubicBezTo>
                  <a:close/>
                  <a:moveTo>
                    <a:pt x="30" y="57"/>
                  </a:moveTo>
                  <a:cubicBezTo>
                    <a:pt x="30" y="49"/>
                    <a:pt x="38" y="40"/>
                    <a:pt x="33" y="31"/>
                  </a:cubicBezTo>
                  <a:cubicBezTo>
                    <a:pt x="34" y="41"/>
                    <a:pt x="26" y="49"/>
                    <a:pt x="30" y="57"/>
                  </a:cubicBezTo>
                  <a:close/>
                  <a:moveTo>
                    <a:pt x="30" y="61"/>
                  </a:moveTo>
                  <a:cubicBezTo>
                    <a:pt x="28" y="63"/>
                    <a:pt x="27" y="72"/>
                    <a:pt x="30" y="74"/>
                  </a:cubicBezTo>
                  <a:cubicBezTo>
                    <a:pt x="33" y="70"/>
                    <a:pt x="36" y="63"/>
                    <a:pt x="30" y="61"/>
                  </a:cubicBez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3" name="46 laisva forma"/>
            <p:cNvSpPr>
              <a:spLocks noEditPoints="1"/>
            </p:cNvSpPr>
            <p:nvPr/>
          </p:nvSpPr>
          <p:spPr bwMode="auto">
            <a:xfrm rot="16200000" flipV="1">
              <a:off x="5197295" y="5324846"/>
              <a:ext cx="477390" cy="511956"/>
            </a:xfrm>
            <a:custGeom>
              <a:avLst/>
              <a:gdLst>
                <a:gd name="T0" fmla="*/ 2 w 151"/>
                <a:gd name="T1" fmla="*/ 96 h 144"/>
                <a:gd name="T2" fmla="*/ 21 w 151"/>
                <a:gd name="T3" fmla="*/ 59 h 144"/>
                <a:gd name="T4" fmla="*/ 22 w 151"/>
                <a:gd name="T5" fmla="*/ 12 h 144"/>
                <a:gd name="T6" fmla="*/ 32 w 151"/>
                <a:gd name="T7" fmla="*/ 58 h 144"/>
                <a:gd name="T8" fmla="*/ 34 w 151"/>
                <a:gd name="T9" fmla="*/ 81 h 144"/>
                <a:gd name="T10" fmla="*/ 15 w 151"/>
                <a:gd name="T11" fmla="*/ 112 h 144"/>
                <a:gd name="T12" fmla="*/ 73 w 151"/>
                <a:gd name="T13" fmla="*/ 107 h 144"/>
                <a:gd name="T14" fmla="*/ 76 w 151"/>
                <a:gd name="T15" fmla="*/ 131 h 144"/>
                <a:gd name="T16" fmla="*/ 151 w 151"/>
                <a:gd name="T17" fmla="*/ 130 h 144"/>
                <a:gd name="T18" fmla="*/ 110 w 151"/>
                <a:gd name="T19" fmla="*/ 134 h 144"/>
                <a:gd name="T20" fmla="*/ 66 w 151"/>
                <a:gd name="T21" fmla="*/ 138 h 144"/>
                <a:gd name="T22" fmla="*/ 12 w 151"/>
                <a:gd name="T23" fmla="*/ 128 h 144"/>
                <a:gd name="T24" fmla="*/ 86 w 151"/>
                <a:gd name="T25" fmla="*/ 138 h 144"/>
                <a:gd name="T26" fmla="*/ 86 w 151"/>
                <a:gd name="T27" fmla="*/ 134 h 144"/>
                <a:gd name="T28" fmla="*/ 75 w 151"/>
                <a:gd name="T29" fmla="*/ 133 h 144"/>
                <a:gd name="T30" fmla="*/ 77 w 151"/>
                <a:gd name="T31" fmla="*/ 128 h 144"/>
                <a:gd name="T32" fmla="*/ 66 w 151"/>
                <a:gd name="T33" fmla="*/ 128 h 144"/>
                <a:gd name="T34" fmla="*/ 64 w 151"/>
                <a:gd name="T35" fmla="*/ 117 h 144"/>
                <a:gd name="T36" fmla="*/ 65 w 151"/>
                <a:gd name="T37" fmla="*/ 114 h 144"/>
                <a:gd name="T38" fmla="*/ 63 w 151"/>
                <a:gd name="T39" fmla="*/ 133 h 144"/>
                <a:gd name="T40" fmla="*/ 54 w 151"/>
                <a:gd name="T41" fmla="*/ 137 h 144"/>
                <a:gd name="T42" fmla="*/ 7 w 151"/>
                <a:gd name="T43" fmla="*/ 86 h 144"/>
                <a:gd name="T44" fmla="*/ 41 w 151"/>
                <a:gd name="T45" fmla="*/ 139 h 144"/>
                <a:gd name="T46" fmla="*/ 92 w 151"/>
                <a:gd name="T47" fmla="*/ 138 h 144"/>
                <a:gd name="T48" fmla="*/ 41 w 151"/>
                <a:gd name="T49" fmla="*/ 137 h 144"/>
                <a:gd name="T50" fmla="*/ 26 w 151"/>
                <a:gd name="T51" fmla="*/ 65 h 144"/>
                <a:gd name="T52" fmla="*/ 32 w 151"/>
                <a:gd name="T53" fmla="*/ 64 h 144"/>
                <a:gd name="T54" fmla="*/ 26 w 151"/>
                <a:gd name="T55" fmla="*/ 72 h 144"/>
                <a:gd name="T56" fmla="*/ 33 w 151"/>
                <a:gd name="T57" fmla="*/ 80 h 144"/>
                <a:gd name="T58" fmla="*/ 38 w 151"/>
                <a:gd name="T59" fmla="*/ 73 h 144"/>
                <a:gd name="T60" fmla="*/ 28 w 151"/>
                <a:gd name="T61" fmla="*/ 78 h 144"/>
                <a:gd name="T62" fmla="*/ 34 w 151"/>
                <a:gd name="T63" fmla="*/ 61 h 144"/>
                <a:gd name="T64" fmla="*/ 18 w 151"/>
                <a:gd name="T65" fmla="*/ 2 h 144"/>
                <a:gd name="T66" fmla="*/ 31 w 151"/>
                <a:gd name="T67" fmla="*/ 32 h 144"/>
                <a:gd name="T68" fmla="*/ 27 w 151"/>
                <a:gd name="T69" fmla="*/ 58 h 144"/>
                <a:gd name="T70" fmla="*/ 28 w 151"/>
                <a:gd name="T71" fmla="*/ 42 h 144"/>
                <a:gd name="T72" fmla="*/ 21 w 151"/>
                <a:gd name="T73" fmla="*/ 61 h 144"/>
                <a:gd name="T74" fmla="*/ 7 w 151"/>
                <a:gd name="T75" fmla="*/ 86 h 144"/>
                <a:gd name="T76" fmla="*/ 110 w 151"/>
                <a:gd name="T77" fmla="*/ 131 h 144"/>
                <a:gd name="T78" fmla="*/ 121 w 151"/>
                <a:gd name="T79" fmla="*/ 123 h 144"/>
                <a:gd name="T80" fmla="*/ 67 w 151"/>
                <a:gd name="T81" fmla="*/ 127 h 144"/>
                <a:gd name="T82" fmla="*/ 74 w 151"/>
                <a:gd name="T83" fmla="*/ 118 h 144"/>
                <a:gd name="T84" fmla="*/ 64 w 151"/>
                <a:gd name="T85" fmla="*/ 118 h 144"/>
                <a:gd name="T86" fmla="*/ 75 w 151"/>
                <a:gd name="T87" fmla="*/ 118 h 144"/>
                <a:gd name="T88" fmla="*/ 70 w 151"/>
                <a:gd name="T89" fmla="*/ 114 h 144"/>
                <a:gd name="T90" fmla="*/ 79 w 151"/>
                <a:gd name="T91" fmla="*/ 120 h 144"/>
                <a:gd name="T92" fmla="*/ 122 w 151"/>
                <a:gd name="T93" fmla="*/ 122 h 144"/>
                <a:gd name="T94" fmla="*/ 123 w 151"/>
                <a:gd name="T95" fmla="*/ 125 h 144"/>
                <a:gd name="T96" fmla="*/ 122 w 151"/>
                <a:gd name="T97" fmla="*/ 122 h 144"/>
                <a:gd name="T98" fmla="*/ 81 w 151"/>
                <a:gd name="T99" fmla="*/ 114 h 144"/>
                <a:gd name="T100" fmla="*/ 32 w 151"/>
                <a:gd name="T101" fmla="*/ 74 h 144"/>
                <a:gd name="T102" fmla="*/ 28 w 151"/>
                <a:gd name="T103" fmla="*/ 63 h 144"/>
                <a:gd name="T104" fmla="*/ 28 w 151"/>
                <a:gd name="T105" fmla="*/ 63 h 144"/>
                <a:gd name="T106" fmla="*/ 29 w 151"/>
                <a:gd name="T107" fmla="*/ 49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51" h="144">
                  <a:moveTo>
                    <a:pt x="47" y="144"/>
                  </a:moveTo>
                  <a:cubicBezTo>
                    <a:pt x="46" y="144"/>
                    <a:pt x="46" y="144"/>
                    <a:pt x="46" y="144"/>
                  </a:cubicBezTo>
                  <a:cubicBezTo>
                    <a:pt x="32" y="144"/>
                    <a:pt x="19" y="139"/>
                    <a:pt x="11" y="129"/>
                  </a:cubicBezTo>
                  <a:cubicBezTo>
                    <a:pt x="3" y="121"/>
                    <a:pt x="0" y="109"/>
                    <a:pt x="2" y="96"/>
                  </a:cubicBezTo>
                  <a:cubicBezTo>
                    <a:pt x="3" y="90"/>
                    <a:pt x="6" y="84"/>
                    <a:pt x="10" y="79"/>
                  </a:cubicBezTo>
                  <a:cubicBezTo>
                    <a:pt x="13" y="73"/>
                    <a:pt x="17" y="68"/>
                    <a:pt x="17" y="62"/>
                  </a:cubicBezTo>
                  <a:cubicBezTo>
                    <a:pt x="17" y="62"/>
                    <a:pt x="17" y="62"/>
                    <a:pt x="17" y="62"/>
                  </a:cubicBezTo>
                  <a:cubicBezTo>
                    <a:pt x="19" y="60"/>
                    <a:pt x="20" y="59"/>
                    <a:pt x="21" y="59"/>
                  </a:cubicBezTo>
                  <a:cubicBezTo>
                    <a:pt x="21" y="59"/>
                    <a:pt x="22" y="59"/>
                    <a:pt x="23" y="59"/>
                  </a:cubicBezTo>
                  <a:cubicBezTo>
                    <a:pt x="23" y="53"/>
                    <a:pt x="24" y="47"/>
                    <a:pt x="26" y="41"/>
                  </a:cubicBezTo>
                  <a:cubicBezTo>
                    <a:pt x="28" y="35"/>
                    <a:pt x="30" y="30"/>
                    <a:pt x="29" y="24"/>
                  </a:cubicBezTo>
                  <a:cubicBezTo>
                    <a:pt x="28" y="19"/>
                    <a:pt x="25" y="15"/>
                    <a:pt x="22" y="12"/>
                  </a:cubicBezTo>
                  <a:cubicBezTo>
                    <a:pt x="19" y="8"/>
                    <a:pt x="16" y="5"/>
                    <a:pt x="16" y="1"/>
                  </a:cubicBezTo>
                  <a:cubicBezTo>
                    <a:pt x="16" y="0"/>
                    <a:pt x="16" y="0"/>
                    <a:pt x="16" y="0"/>
                  </a:cubicBezTo>
                  <a:cubicBezTo>
                    <a:pt x="17" y="0"/>
                    <a:pt x="17" y="0"/>
                    <a:pt x="17" y="0"/>
                  </a:cubicBezTo>
                  <a:cubicBezTo>
                    <a:pt x="35" y="8"/>
                    <a:pt x="40" y="37"/>
                    <a:pt x="32" y="58"/>
                  </a:cubicBezTo>
                  <a:cubicBezTo>
                    <a:pt x="32" y="59"/>
                    <a:pt x="34" y="59"/>
                    <a:pt x="35" y="60"/>
                  </a:cubicBezTo>
                  <a:cubicBezTo>
                    <a:pt x="37" y="61"/>
                    <a:pt x="39" y="61"/>
                    <a:pt x="40" y="63"/>
                  </a:cubicBezTo>
                  <a:cubicBezTo>
                    <a:pt x="43" y="72"/>
                    <a:pt x="37" y="78"/>
                    <a:pt x="34" y="81"/>
                  </a:cubicBezTo>
                  <a:cubicBezTo>
                    <a:pt x="34" y="81"/>
                    <a:pt x="34" y="81"/>
                    <a:pt x="34" y="81"/>
                  </a:cubicBezTo>
                  <a:cubicBezTo>
                    <a:pt x="34" y="81"/>
                    <a:pt x="34" y="81"/>
                    <a:pt x="34" y="81"/>
                  </a:cubicBezTo>
                  <a:cubicBezTo>
                    <a:pt x="28" y="81"/>
                    <a:pt x="23" y="79"/>
                    <a:pt x="22" y="76"/>
                  </a:cubicBezTo>
                  <a:cubicBezTo>
                    <a:pt x="21" y="75"/>
                    <a:pt x="21" y="73"/>
                    <a:pt x="21" y="71"/>
                  </a:cubicBezTo>
                  <a:cubicBezTo>
                    <a:pt x="12" y="82"/>
                    <a:pt x="10" y="98"/>
                    <a:pt x="15" y="112"/>
                  </a:cubicBezTo>
                  <a:cubicBezTo>
                    <a:pt x="20" y="127"/>
                    <a:pt x="32" y="135"/>
                    <a:pt x="46" y="135"/>
                  </a:cubicBezTo>
                  <a:cubicBezTo>
                    <a:pt x="51" y="135"/>
                    <a:pt x="56" y="134"/>
                    <a:pt x="61" y="133"/>
                  </a:cubicBezTo>
                  <a:cubicBezTo>
                    <a:pt x="58" y="128"/>
                    <a:pt x="57" y="122"/>
                    <a:pt x="60" y="116"/>
                  </a:cubicBezTo>
                  <a:cubicBezTo>
                    <a:pt x="63" y="111"/>
                    <a:pt x="68" y="107"/>
                    <a:pt x="73" y="107"/>
                  </a:cubicBezTo>
                  <a:cubicBezTo>
                    <a:pt x="75" y="107"/>
                    <a:pt x="79" y="108"/>
                    <a:pt x="83" y="113"/>
                  </a:cubicBezTo>
                  <a:cubicBezTo>
                    <a:pt x="83" y="113"/>
                    <a:pt x="83" y="113"/>
                    <a:pt x="83" y="113"/>
                  </a:cubicBezTo>
                  <a:cubicBezTo>
                    <a:pt x="84" y="122"/>
                    <a:pt x="81" y="126"/>
                    <a:pt x="77" y="130"/>
                  </a:cubicBezTo>
                  <a:cubicBezTo>
                    <a:pt x="77" y="130"/>
                    <a:pt x="77" y="131"/>
                    <a:pt x="76" y="131"/>
                  </a:cubicBezTo>
                  <a:cubicBezTo>
                    <a:pt x="78" y="132"/>
                    <a:pt x="80" y="132"/>
                    <a:pt x="82" y="132"/>
                  </a:cubicBezTo>
                  <a:cubicBezTo>
                    <a:pt x="90" y="132"/>
                    <a:pt x="98" y="129"/>
                    <a:pt x="107" y="125"/>
                  </a:cubicBezTo>
                  <a:cubicBezTo>
                    <a:pt x="115" y="122"/>
                    <a:pt x="123" y="119"/>
                    <a:pt x="131" y="119"/>
                  </a:cubicBezTo>
                  <a:cubicBezTo>
                    <a:pt x="139" y="119"/>
                    <a:pt x="146" y="123"/>
                    <a:pt x="151" y="130"/>
                  </a:cubicBezTo>
                  <a:cubicBezTo>
                    <a:pt x="150" y="131"/>
                    <a:pt x="150" y="131"/>
                    <a:pt x="150" y="131"/>
                  </a:cubicBezTo>
                  <a:cubicBezTo>
                    <a:pt x="146" y="127"/>
                    <a:pt x="142" y="124"/>
                    <a:pt x="136" y="124"/>
                  </a:cubicBezTo>
                  <a:cubicBezTo>
                    <a:pt x="126" y="124"/>
                    <a:pt x="115" y="131"/>
                    <a:pt x="112" y="132"/>
                  </a:cubicBezTo>
                  <a:cubicBezTo>
                    <a:pt x="110" y="134"/>
                    <a:pt x="110" y="134"/>
                    <a:pt x="110" y="134"/>
                  </a:cubicBezTo>
                  <a:cubicBezTo>
                    <a:pt x="110" y="133"/>
                    <a:pt x="110" y="133"/>
                    <a:pt x="110" y="133"/>
                  </a:cubicBezTo>
                  <a:cubicBezTo>
                    <a:pt x="105" y="137"/>
                    <a:pt x="99" y="139"/>
                    <a:pt x="90" y="139"/>
                  </a:cubicBezTo>
                  <a:cubicBezTo>
                    <a:pt x="86" y="139"/>
                    <a:pt x="82" y="139"/>
                    <a:pt x="78" y="139"/>
                  </a:cubicBezTo>
                  <a:cubicBezTo>
                    <a:pt x="74" y="138"/>
                    <a:pt x="70" y="138"/>
                    <a:pt x="66" y="138"/>
                  </a:cubicBezTo>
                  <a:cubicBezTo>
                    <a:pt x="58" y="138"/>
                    <a:pt x="52" y="140"/>
                    <a:pt x="47" y="144"/>
                  </a:cubicBezTo>
                  <a:close/>
                  <a:moveTo>
                    <a:pt x="7" y="86"/>
                  </a:moveTo>
                  <a:cubicBezTo>
                    <a:pt x="5" y="89"/>
                    <a:pt x="4" y="93"/>
                    <a:pt x="3" y="96"/>
                  </a:cubicBezTo>
                  <a:cubicBezTo>
                    <a:pt x="2" y="109"/>
                    <a:pt x="5" y="120"/>
                    <a:pt x="12" y="128"/>
                  </a:cubicBezTo>
                  <a:cubicBezTo>
                    <a:pt x="20" y="137"/>
                    <a:pt x="32" y="142"/>
                    <a:pt x="46" y="142"/>
                  </a:cubicBezTo>
                  <a:cubicBezTo>
                    <a:pt x="51" y="138"/>
                    <a:pt x="57" y="136"/>
                    <a:pt x="66" y="136"/>
                  </a:cubicBezTo>
                  <a:cubicBezTo>
                    <a:pt x="70" y="136"/>
                    <a:pt x="74" y="137"/>
                    <a:pt x="78" y="137"/>
                  </a:cubicBezTo>
                  <a:cubicBezTo>
                    <a:pt x="81" y="137"/>
                    <a:pt x="83" y="138"/>
                    <a:pt x="86" y="138"/>
                  </a:cubicBezTo>
                  <a:cubicBezTo>
                    <a:pt x="84" y="137"/>
                    <a:pt x="83" y="136"/>
                    <a:pt x="81" y="135"/>
                  </a:cubicBezTo>
                  <a:cubicBezTo>
                    <a:pt x="80" y="133"/>
                    <a:pt x="80" y="133"/>
                    <a:pt x="80" y="133"/>
                  </a:cubicBezTo>
                  <a:cubicBezTo>
                    <a:pt x="82" y="134"/>
                    <a:pt x="82" y="134"/>
                    <a:pt x="82" y="134"/>
                  </a:cubicBezTo>
                  <a:cubicBezTo>
                    <a:pt x="83" y="134"/>
                    <a:pt x="84" y="134"/>
                    <a:pt x="86" y="134"/>
                  </a:cubicBezTo>
                  <a:cubicBezTo>
                    <a:pt x="92" y="134"/>
                    <a:pt x="99" y="131"/>
                    <a:pt x="105" y="128"/>
                  </a:cubicBezTo>
                  <a:cubicBezTo>
                    <a:pt x="105" y="128"/>
                    <a:pt x="105" y="128"/>
                    <a:pt x="105" y="128"/>
                  </a:cubicBezTo>
                  <a:cubicBezTo>
                    <a:pt x="97" y="131"/>
                    <a:pt x="89" y="133"/>
                    <a:pt x="82" y="133"/>
                  </a:cubicBezTo>
                  <a:cubicBezTo>
                    <a:pt x="79" y="133"/>
                    <a:pt x="77" y="133"/>
                    <a:pt x="75" y="133"/>
                  </a:cubicBezTo>
                  <a:cubicBezTo>
                    <a:pt x="74" y="132"/>
                    <a:pt x="74" y="132"/>
                    <a:pt x="74" y="132"/>
                  </a:cubicBezTo>
                  <a:cubicBezTo>
                    <a:pt x="74" y="131"/>
                    <a:pt x="74" y="131"/>
                    <a:pt x="74" y="131"/>
                  </a:cubicBezTo>
                  <a:cubicBezTo>
                    <a:pt x="75" y="131"/>
                    <a:pt x="76" y="130"/>
                    <a:pt x="76" y="129"/>
                  </a:cubicBezTo>
                  <a:cubicBezTo>
                    <a:pt x="77" y="129"/>
                    <a:pt x="77" y="128"/>
                    <a:pt x="77" y="128"/>
                  </a:cubicBezTo>
                  <a:cubicBezTo>
                    <a:pt x="76" y="129"/>
                    <a:pt x="74" y="130"/>
                    <a:pt x="72" y="130"/>
                  </a:cubicBezTo>
                  <a:cubicBezTo>
                    <a:pt x="70" y="130"/>
                    <a:pt x="70" y="130"/>
                    <a:pt x="70" y="130"/>
                  </a:cubicBezTo>
                  <a:cubicBezTo>
                    <a:pt x="70" y="130"/>
                    <a:pt x="70" y="130"/>
                    <a:pt x="70" y="130"/>
                  </a:cubicBezTo>
                  <a:cubicBezTo>
                    <a:pt x="68" y="130"/>
                    <a:pt x="67" y="129"/>
                    <a:pt x="66" y="128"/>
                  </a:cubicBezTo>
                  <a:cubicBezTo>
                    <a:pt x="65" y="128"/>
                    <a:pt x="64" y="127"/>
                    <a:pt x="63" y="127"/>
                  </a:cubicBezTo>
                  <a:cubicBezTo>
                    <a:pt x="63" y="127"/>
                    <a:pt x="63" y="127"/>
                    <a:pt x="63" y="127"/>
                  </a:cubicBezTo>
                  <a:cubicBezTo>
                    <a:pt x="63" y="117"/>
                    <a:pt x="63" y="117"/>
                    <a:pt x="63" y="117"/>
                  </a:cubicBezTo>
                  <a:cubicBezTo>
                    <a:pt x="64" y="117"/>
                    <a:pt x="64" y="117"/>
                    <a:pt x="64" y="117"/>
                  </a:cubicBezTo>
                  <a:cubicBezTo>
                    <a:pt x="64" y="117"/>
                    <a:pt x="64" y="117"/>
                    <a:pt x="64" y="117"/>
                  </a:cubicBezTo>
                  <a:cubicBezTo>
                    <a:pt x="66" y="117"/>
                    <a:pt x="68" y="115"/>
                    <a:pt x="68" y="114"/>
                  </a:cubicBezTo>
                  <a:cubicBezTo>
                    <a:pt x="68" y="114"/>
                    <a:pt x="68" y="114"/>
                    <a:pt x="66" y="114"/>
                  </a:cubicBezTo>
                  <a:cubicBezTo>
                    <a:pt x="65" y="114"/>
                    <a:pt x="65" y="114"/>
                    <a:pt x="65" y="114"/>
                  </a:cubicBezTo>
                  <a:cubicBezTo>
                    <a:pt x="66" y="113"/>
                    <a:pt x="66" y="113"/>
                    <a:pt x="66" y="113"/>
                  </a:cubicBezTo>
                  <a:cubicBezTo>
                    <a:pt x="67" y="110"/>
                    <a:pt x="69" y="109"/>
                    <a:pt x="71" y="109"/>
                  </a:cubicBezTo>
                  <a:cubicBezTo>
                    <a:pt x="67" y="110"/>
                    <a:pt x="64" y="113"/>
                    <a:pt x="62" y="117"/>
                  </a:cubicBezTo>
                  <a:cubicBezTo>
                    <a:pt x="59" y="122"/>
                    <a:pt x="59" y="128"/>
                    <a:pt x="63" y="133"/>
                  </a:cubicBezTo>
                  <a:cubicBezTo>
                    <a:pt x="63" y="134"/>
                    <a:pt x="63" y="134"/>
                    <a:pt x="63" y="134"/>
                  </a:cubicBezTo>
                  <a:cubicBezTo>
                    <a:pt x="62" y="134"/>
                    <a:pt x="62" y="134"/>
                    <a:pt x="62" y="134"/>
                  </a:cubicBezTo>
                  <a:cubicBezTo>
                    <a:pt x="59" y="135"/>
                    <a:pt x="56" y="136"/>
                    <a:pt x="54" y="136"/>
                  </a:cubicBezTo>
                  <a:cubicBezTo>
                    <a:pt x="54" y="137"/>
                    <a:pt x="54" y="137"/>
                    <a:pt x="54" y="137"/>
                  </a:cubicBezTo>
                  <a:cubicBezTo>
                    <a:pt x="49" y="139"/>
                    <a:pt x="44" y="140"/>
                    <a:pt x="39" y="140"/>
                  </a:cubicBezTo>
                  <a:cubicBezTo>
                    <a:pt x="29" y="140"/>
                    <a:pt x="19" y="135"/>
                    <a:pt x="13" y="127"/>
                  </a:cubicBezTo>
                  <a:cubicBezTo>
                    <a:pt x="5" y="116"/>
                    <a:pt x="2" y="103"/>
                    <a:pt x="6" y="89"/>
                  </a:cubicBezTo>
                  <a:lnTo>
                    <a:pt x="7" y="86"/>
                  </a:lnTo>
                  <a:close/>
                  <a:moveTo>
                    <a:pt x="7" y="93"/>
                  </a:moveTo>
                  <a:cubicBezTo>
                    <a:pt x="4" y="105"/>
                    <a:pt x="7" y="117"/>
                    <a:pt x="14" y="126"/>
                  </a:cubicBezTo>
                  <a:cubicBezTo>
                    <a:pt x="21" y="135"/>
                    <a:pt x="31" y="139"/>
                    <a:pt x="41" y="139"/>
                  </a:cubicBezTo>
                  <a:cubicBezTo>
                    <a:pt x="41" y="139"/>
                    <a:pt x="41" y="139"/>
                    <a:pt x="41" y="139"/>
                  </a:cubicBezTo>
                  <a:cubicBezTo>
                    <a:pt x="16" y="139"/>
                    <a:pt x="10" y="113"/>
                    <a:pt x="7" y="93"/>
                  </a:cubicBezTo>
                  <a:close/>
                  <a:moveTo>
                    <a:pt x="108" y="133"/>
                  </a:moveTo>
                  <a:cubicBezTo>
                    <a:pt x="106" y="133"/>
                    <a:pt x="104" y="134"/>
                    <a:pt x="102" y="135"/>
                  </a:cubicBezTo>
                  <a:cubicBezTo>
                    <a:pt x="99" y="136"/>
                    <a:pt x="95" y="137"/>
                    <a:pt x="92" y="138"/>
                  </a:cubicBezTo>
                  <a:cubicBezTo>
                    <a:pt x="99" y="138"/>
                    <a:pt x="104" y="136"/>
                    <a:pt x="108" y="133"/>
                  </a:cubicBezTo>
                  <a:close/>
                  <a:moveTo>
                    <a:pt x="7" y="86"/>
                  </a:moveTo>
                  <a:cubicBezTo>
                    <a:pt x="7" y="89"/>
                    <a:pt x="7" y="89"/>
                    <a:pt x="7" y="89"/>
                  </a:cubicBezTo>
                  <a:cubicBezTo>
                    <a:pt x="12" y="114"/>
                    <a:pt x="17" y="137"/>
                    <a:pt x="41" y="137"/>
                  </a:cubicBezTo>
                  <a:cubicBezTo>
                    <a:pt x="43" y="137"/>
                    <a:pt x="45" y="137"/>
                    <a:pt x="48" y="137"/>
                  </a:cubicBezTo>
                  <a:cubicBezTo>
                    <a:pt x="32" y="137"/>
                    <a:pt x="19" y="128"/>
                    <a:pt x="13" y="113"/>
                  </a:cubicBezTo>
                  <a:cubicBezTo>
                    <a:pt x="7" y="96"/>
                    <a:pt x="12" y="77"/>
                    <a:pt x="23" y="67"/>
                  </a:cubicBezTo>
                  <a:cubicBezTo>
                    <a:pt x="26" y="65"/>
                    <a:pt x="26" y="65"/>
                    <a:pt x="26" y="65"/>
                  </a:cubicBezTo>
                  <a:cubicBezTo>
                    <a:pt x="26" y="63"/>
                    <a:pt x="27" y="62"/>
                    <a:pt x="27" y="62"/>
                  </a:cubicBezTo>
                  <a:cubicBezTo>
                    <a:pt x="28" y="61"/>
                    <a:pt x="28" y="61"/>
                    <a:pt x="28" y="61"/>
                  </a:cubicBezTo>
                  <a:cubicBezTo>
                    <a:pt x="28" y="61"/>
                    <a:pt x="28" y="61"/>
                    <a:pt x="28" y="61"/>
                  </a:cubicBezTo>
                  <a:cubicBezTo>
                    <a:pt x="30" y="62"/>
                    <a:pt x="31" y="63"/>
                    <a:pt x="32" y="64"/>
                  </a:cubicBezTo>
                  <a:cubicBezTo>
                    <a:pt x="33" y="68"/>
                    <a:pt x="30" y="73"/>
                    <a:pt x="29" y="75"/>
                  </a:cubicBezTo>
                  <a:cubicBezTo>
                    <a:pt x="28" y="76"/>
                    <a:pt x="28" y="76"/>
                    <a:pt x="28" y="76"/>
                  </a:cubicBezTo>
                  <a:cubicBezTo>
                    <a:pt x="28" y="76"/>
                    <a:pt x="28" y="76"/>
                    <a:pt x="28" y="76"/>
                  </a:cubicBezTo>
                  <a:cubicBezTo>
                    <a:pt x="27" y="75"/>
                    <a:pt x="26" y="74"/>
                    <a:pt x="26" y="72"/>
                  </a:cubicBezTo>
                  <a:cubicBezTo>
                    <a:pt x="25" y="70"/>
                    <a:pt x="26" y="68"/>
                    <a:pt x="26" y="66"/>
                  </a:cubicBezTo>
                  <a:cubicBezTo>
                    <a:pt x="24" y="68"/>
                    <a:pt x="24" y="68"/>
                    <a:pt x="24" y="68"/>
                  </a:cubicBezTo>
                  <a:cubicBezTo>
                    <a:pt x="22" y="71"/>
                    <a:pt x="22" y="73"/>
                    <a:pt x="23" y="75"/>
                  </a:cubicBezTo>
                  <a:cubicBezTo>
                    <a:pt x="24" y="78"/>
                    <a:pt x="28" y="80"/>
                    <a:pt x="33" y="80"/>
                  </a:cubicBezTo>
                  <a:cubicBezTo>
                    <a:pt x="36" y="77"/>
                    <a:pt x="41" y="71"/>
                    <a:pt x="39" y="64"/>
                  </a:cubicBezTo>
                  <a:cubicBezTo>
                    <a:pt x="38" y="63"/>
                    <a:pt x="37" y="62"/>
                    <a:pt x="35" y="62"/>
                  </a:cubicBezTo>
                  <a:cubicBezTo>
                    <a:pt x="36" y="62"/>
                    <a:pt x="36" y="62"/>
                    <a:pt x="36" y="62"/>
                  </a:cubicBezTo>
                  <a:cubicBezTo>
                    <a:pt x="38" y="64"/>
                    <a:pt x="39" y="69"/>
                    <a:pt x="38" y="73"/>
                  </a:cubicBezTo>
                  <a:cubicBezTo>
                    <a:pt x="36" y="77"/>
                    <a:pt x="34" y="79"/>
                    <a:pt x="30" y="79"/>
                  </a:cubicBezTo>
                  <a:cubicBezTo>
                    <a:pt x="30" y="79"/>
                    <a:pt x="30" y="79"/>
                    <a:pt x="30" y="79"/>
                  </a:cubicBezTo>
                  <a:cubicBezTo>
                    <a:pt x="30" y="79"/>
                    <a:pt x="30" y="79"/>
                    <a:pt x="29" y="79"/>
                  </a:cubicBezTo>
                  <a:cubicBezTo>
                    <a:pt x="28" y="78"/>
                    <a:pt x="28" y="78"/>
                    <a:pt x="28" y="78"/>
                  </a:cubicBezTo>
                  <a:cubicBezTo>
                    <a:pt x="29" y="78"/>
                    <a:pt x="29" y="78"/>
                    <a:pt x="29" y="78"/>
                  </a:cubicBezTo>
                  <a:cubicBezTo>
                    <a:pt x="29" y="76"/>
                    <a:pt x="30" y="75"/>
                    <a:pt x="31" y="74"/>
                  </a:cubicBezTo>
                  <a:cubicBezTo>
                    <a:pt x="33" y="71"/>
                    <a:pt x="35" y="68"/>
                    <a:pt x="34" y="62"/>
                  </a:cubicBezTo>
                  <a:cubicBezTo>
                    <a:pt x="34" y="61"/>
                    <a:pt x="34" y="61"/>
                    <a:pt x="34" y="61"/>
                  </a:cubicBezTo>
                  <a:cubicBezTo>
                    <a:pt x="33" y="61"/>
                    <a:pt x="31" y="60"/>
                    <a:pt x="30" y="58"/>
                  </a:cubicBezTo>
                  <a:cubicBezTo>
                    <a:pt x="30" y="58"/>
                    <a:pt x="30" y="58"/>
                    <a:pt x="30" y="58"/>
                  </a:cubicBezTo>
                  <a:cubicBezTo>
                    <a:pt x="30" y="58"/>
                    <a:pt x="30" y="58"/>
                    <a:pt x="30" y="58"/>
                  </a:cubicBezTo>
                  <a:cubicBezTo>
                    <a:pt x="38" y="39"/>
                    <a:pt x="34" y="10"/>
                    <a:pt x="18" y="2"/>
                  </a:cubicBezTo>
                  <a:cubicBezTo>
                    <a:pt x="18" y="5"/>
                    <a:pt x="20" y="8"/>
                    <a:pt x="23" y="11"/>
                  </a:cubicBezTo>
                  <a:cubicBezTo>
                    <a:pt x="26" y="14"/>
                    <a:pt x="29" y="18"/>
                    <a:pt x="30" y="24"/>
                  </a:cubicBezTo>
                  <a:cubicBezTo>
                    <a:pt x="30" y="26"/>
                    <a:pt x="30" y="28"/>
                    <a:pt x="30" y="30"/>
                  </a:cubicBezTo>
                  <a:cubicBezTo>
                    <a:pt x="31" y="32"/>
                    <a:pt x="31" y="32"/>
                    <a:pt x="31" y="32"/>
                  </a:cubicBezTo>
                  <a:cubicBezTo>
                    <a:pt x="35" y="38"/>
                    <a:pt x="33" y="44"/>
                    <a:pt x="31" y="49"/>
                  </a:cubicBezTo>
                  <a:cubicBezTo>
                    <a:pt x="30" y="52"/>
                    <a:pt x="29" y="55"/>
                    <a:pt x="29" y="58"/>
                  </a:cubicBezTo>
                  <a:cubicBezTo>
                    <a:pt x="29" y="61"/>
                    <a:pt x="29" y="61"/>
                    <a:pt x="29" y="61"/>
                  </a:cubicBezTo>
                  <a:cubicBezTo>
                    <a:pt x="27" y="58"/>
                    <a:pt x="27" y="58"/>
                    <a:pt x="27" y="58"/>
                  </a:cubicBezTo>
                  <a:cubicBezTo>
                    <a:pt x="25" y="53"/>
                    <a:pt x="26" y="49"/>
                    <a:pt x="28" y="44"/>
                  </a:cubicBezTo>
                  <a:cubicBezTo>
                    <a:pt x="29" y="40"/>
                    <a:pt x="31" y="36"/>
                    <a:pt x="30" y="32"/>
                  </a:cubicBezTo>
                  <a:cubicBezTo>
                    <a:pt x="30" y="32"/>
                    <a:pt x="30" y="32"/>
                    <a:pt x="30" y="32"/>
                  </a:cubicBezTo>
                  <a:cubicBezTo>
                    <a:pt x="30" y="35"/>
                    <a:pt x="29" y="38"/>
                    <a:pt x="28" y="42"/>
                  </a:cubicBezTo>
                  <a:cubicBezTo>
                    <a:pt x="26" y="47"/>
                    <a:pt x="24" y="53"/>
                    <a:pt x="24" y="59"/>
                  </a:cubicBezTo>
                  <a:cubicBezTo>
                    <a:pt x="25" y="60"/>
                    <a:pt x="25" y="60"/>
                    <a:pt x="25" y="60"/>
                  </a:cubicBezTo>
                  <a:cubicBezTo>
                    <a:pt x="24" y="60"/>
                    <a:pt x="24" y="60"/>
                    <a:pt x="24" y="60"/>
                  </a:cubicBezTo>
                  <a:cubicBezTo>
                    <a:pt x="23" y="61"/>
                    <a:pt x="22" y="61"/>
                    <a:pt x="21" y="61"/>
                  </a:cubicBezTo>
                  <a:cubicBezTo>
                    <a:pt x="21" y="61"/>
                    <a:pt x="21" y="61"/>
                    <a:pt x="21" y="61"/>
                  </a:cubicBezTo>
                  <a:cubicBezTo>
                    <a:pt x="20" y="61"/>
                    <a:pt x="20" y="61"/>
                    <a:pt x="19" y="62"/>
                  </a:cubicBezTo>
                  <a:cubicBezTo>
                    <a:pt x="18" y="69"/>
                    <a:pt x="14" y="74"/>
                    <a:pt x="11" y="79"/>
                  </a:cubicBezTo>
                  <a:cubicBezTo>
                    <a:pt x="10" y="82"/>
                    <a:pt x="8" y="84"/>
                    <a:pt x="7" y="86"/>
                  </a:cubicBezTo>
                  <a:close/>
                  <a:moveTo>
                    <a:pt x="85" y="136"/>
                  </a:moveTo>
                  <a:cubicBezTo>
                    <a:pt x="86" y="136"/>
                    <a:pt x="87" y="137"/>
                    <a:pt x="89" y="137"/>
                  </a:cubicBezTo>
                  <a:cubicBezTo>
                    <a:pt x="93" y="137"/>
                    <a:pt x="97" y="135"/>
                    <a:pt x="101" y="133"/>
                  </a:cubicBezTo>
                  <a:cubicBezTo>
                    <a:pt x="105" y="132"/>
                    <a:pt x="108" y="131"/>
                    <a:pt x="110" y="131"/>
                  </a:cubicBezTo>
                  <a:cubicBezTo>
                    <a:pt x="111" y="131"/>
                    <a:pt x="111" y="131"/>
                    <a:pt x="111" y="131"/>
                  </a:cubicBezTo>
                  <a:cubicBezTo>
                    <a:pt x="113" y="129"/>
                    <a:pt x="116" y="127"/>
                    <a:pt x="118" y="126"/>
                  </a:cubicBezTo>
                  <a:cubicBezTo>
                    <a:pt x="120" y="125"/>
                    <a:pt x="122" y="125"/>
                    <a:pt x="123" y="124"/>
                  </a:cubicBezTo>
                  <a:cubicBezTo>
                    <a:pt x="122" y="124"/>
                    <a:pt x="122" y="123"/>
                    <a:pt x="121" y="123"/>
                  </a:cubicBezTo>
                  <a:cubicBezTo>
                    <a:pt x="117" y="123"/>
                    <a:pt x="111" y="126"/>
                    <a:pt x="106" y="129"/>
                  </a:cubicBezTo>
                  <a:cubicBezTo>
                    <a:pt x="99" y="132"/>
                    <a:pt x="92" y="136"/>
                    <a:pt x="85" y="136"/>
                  </a:cubicBezTo>
                  <a:close/>
                  <a:moveTo>
                    <a:pt x="64" y="126"/>
                  </a:moveTo>
                  <a:cubicBezTo>
                    <a:pt x="65" y="126"/>
                    <a:pt x="66" y="126"/>
                    <a:pt x="67" y="127"/>
                  </a:cubicBezTo>
                  <a:cubicBezTo>
                    <a:pt x="68" y="128"/>
                    <a:pt x="69" y="128"/>
                    <a:pt x="70" y="128"/>
                  </a:cubicBezTo>
                  <a:cubicBezTo>
                    <a:pt x="70" y="128"/>
                    <a:pt x="70" y="128"/>
                    <a:pt x="70" y="128"/>
                  </a:cubicBezTo>
                  <a:cubicBezTo>
                    <a:pt x="70" y="128"/>
                    <a:pt x="71" y="128"/>
                    <a:pt x="71" y="127"/>
                  </a:cubicBezTo>
                  <a:cubicBezTo>
                    <a:pt x="72" y="125"/>
                    <a:pt x="75" y="121"/>
                    <a:pt x="74" y="118"/>
                  </a:cubicBezTo>
                  <a:cubicBezTo>
                    <a:pt x="74" y="117"/>
                    <a:pt x="73" y="116"/>
                    <a:pt x="72" y="115"/>
                  </a:cubicBezTo>
                  <a:cubicBezTo>
                    <a:pt x="70" y="114"/>
                    <a:pt x="70" y="114"/>
                    <a:pt x="70" y="114"/>
                  </a:cubicBezTo>
                  <a:cubicBezTo>
                    <a:pt x="70" y="114"/>
                    <a:pt x="70" y="114"/>
                    <a:pt x="70" y="114"/>
                  </a:cubicBezTo>
                  <a:cubicBezTo>
                    <a:pt x="70" y="116"/>
                    <a:pt x="67" y="118"/>
                    <a:pt x="64" y="118"/>
                  </a:cubicBezTo>
                  <a:cubicBezTo>
                    <a:pt x="64" y="118"/>
                    <a:pt x="64" y="118"/>
                    <a:pt x="64" y="118"/>
                  </a:cubicBezTo>
                  <a:lnTo>
                    <a:pt x="64" y="126"/>
                  </a:lnTo>
                  <a:close/>
                  <a:moveTo>
                    <a:pt x="75" y="116"/>
                  </a:moveTo>
                  <a:cubicBezTo>
                    <a:pt x="75" y="117"/>
                    <a:pt x="75" y="117"/>
                    <a:pt x="75" y="118"/>
                  </a:cubicBezTo>
                  <a:cubicBezTo>
                    <a:pt x="76" y="121"/>
                    <a:pt x="74" y="125"/>
                    <a:pt x="72" y="128"/>
                  </a:cubicBezTo>
                  <a:cubicBezTo>
                    <a:pt x="75" y="126"/>
                    <a:pt x="77" y="121"/>
                    <a:pt x="77" y="118"/>
                  </a:cubicBezTo>
                  <a:cubicBezTo>
                    <a:pt x="76" y="118"/>
                    <a:pt x="76" y="117"/>
                    <a:pt x="75" y="116"/>
                  </a:cubicBezTo>
                  <a:close/>
                  <a:moveTo>
                    <a:pt x="70" y="114"/>
                  </a:moveTo>
                  <a:cubicBezTo>
                    <a:pt x="72" y="114"/>
                    <a:pt x="72" y="114"/>
                    <a:pt x="72" y="114"/>
                  </a:cubicBezTo>
                  <a:cubicBezTo>
                    <a:pt x="76" y="115"/>
                    <a:pt x="78" y="117"/>
                    <a:pt x="78" y="118"/>
                  </a:cubicBezTo>
                  <a:cubicBezTo>
                    <a:pt x="79" y="121"/>
                    <a:pt x="77" y="125"/>
                    <a:pt x="74" y="128"/>
                  </a:cubicBezTo>
                  <a:cubicBezTo>
                    <a:pt x="79" y="126"/>
                    <a:pt x="79" y="122"/>
                    <a:pt x="79" y="120"/>
                  </a:cubicBezTo>
                  <a:cubicBezTo>
                    <a:pt x="79" y="116"/>
                    <a:pt x="76" y="110"/>
                    <a:pt x="72" y="110"/>
                  </a:cubicBezTo>
                  <a:cubicBezTo>
                    <a:pt x="71" y="110"/>
                    <a:pt x="69" y="111"/>
                    <a:pt x="68" y="113"/>
                  </a:cubicBezTo>
                  <a:cubicBezTo>
                    <a:pt x="69" y="113"/>
                    <a:pt x="69" y="113"/>
                    <a:pt x="70" y="114"/>
                  </a:cubicBezTo>
                  <a:close/>
                  <a:moveTo>
                    <a:pt x="122" y="122"/>
                  </a:moveTo>
                  <a:cubicBezTo>
                    <a:pt x="123" y="122"/>
                    <a:pt x="124" y="122"/>
                    <a:pt x="125" y="123"/>
                  </a:cubicBezTo>
                  <a:cubicBezTo>
                    <a:pt x="126" y="123"/>
                    <a:pt x="126" y="123"/>
                    <a:pt x="126" y="123"/>
                  </a:cubicBezTo>
                  <a:cubicBezTo>
                    <a:pt x="125" y="124"/>
                    <a:pt x="125" y="124"/>
                    <a:pt x="125" y="124"/>
                  </a:cubicBezTo>
                  <a:cubicBezTo>
                    <a:pt x="125" y="124"/>
                    <a:pt x="124" y="125"/>
                    <a:pt x="123" y="125"/>
                  </a:cubicBezTo>
                  <a:cubicBezTo>
                    <a:pt x="127" y="124"/>
                    <a:pt x="131" y="123"/>
                    <a:pt x="136" y="123"/>
                  </a:cubicBezTo>
                  <a:cubicBezTo>
                    <a:pt x="139" y="123"/>
                    <a:pt x="141" y="123"/>
                    <a:pt x="143" y="124"/>
                  </a:cubicBezTo>
                  <a:cubicBezTo>
                    <a:pt x="140" y="122"/>
                    <a:pt x="136" y="121"/>
                    <a:pt x="131" y="121"/>
                  </a:cubicBezTo>
                  <a:cubicBezTo>
                    <a:pt x="128" y="121"/>
                    <a:pt x="125" y="121"/>
                    <a:pt x="122" y="122"/>
                  </a:cubicBezTo>
                  <a:close/>
                  <a:moveTo>
                    <a:pt x="72" y="109"/>
                  </a:moveTo>
                  <a:cubicBezTo>
                    <a:pt x="77" y="109"/>
                    <a:pt x="81" y="115"/>
                    <a:pt x="81" y="120"/>
                  </a:cubicBezTo>
                  <a:cubicBezTo>
                    <a:pt x="81" y="121"/>
                    <a:pt x="81" y="122"/>
                    <a:pt x="81" y="123"/>
                  </a:cubicBezTo>
                  <a:cubicBezTo>
                    <a:pt x="82" y="121"/>
                    <a:pt x="82" y="118"/>
                    <a:pt x="81" y="114"/>
                  </a:cubicBezTo>
                  <a:cubicBezTo>
                    <a:pt x="79" y="110"/>
                    <a:pt x="75" y="108"/>
                    <a:pt x="71" y="109"/>
                  </a:cubicBezTo>
                  <a:cubicBezTo>
                    <a:pt x="72" y="109"/>
                    <a:pt x="72" y="109"/>
                    <a:pt x="72" y="109"/>
                  </a:cubicBezTo>
                  <a:close/>
                  <a:moveTo>
                    <a:pt x="36" y="65"/>
                  </a:moveTo>
                  <a:cubicBezTo>
                    <a:pt x="36" y="69"/>
                    <a:pt x="34" y="72"/>
                    <a:pt x="32" y="74"/>
                  </a:cubicBezTo>
                  <a:cubicBezTo>
                    <a:pt x="32" y="75"/>
                    <a:pt x="31" y="76"/>
                    <a:pt x="31" y="77"/>
                  </a:cubicBezTo>
                  <a:cubicBezTo>
                    <a:pt x="34" y="77"/>
                    <a:pt x="36" y="74"/>
                    <a:pt x="36" y="73"/>
                  </a:cubicBezTo>
                  <a:cubicBezTo>
                    <a:pt x="37" y="70"/>
                    <a:pt x="37" y="67"/>
                    <a:pt x="36" y="65"/>
                  </a:cubicBezTo>
                  <a:close/>
                  <a:moveTo>
                    <a:pt x="28" y="63"/>
                  </a:moveTo>
                  <a:cubicBezTo>
                    <a:pt x="27" y="65"/>
                    <a:pt x="27" y="69"/>
                    <a:pt x="27" y="72"/>
                  </a:cubicBezTo>
                  <a:cubicBezTo>
                    <a:pt x="27" y="73"/>
                    <a:pt x="28" y="73"/>
                    <a:pt x="28" y="74"/>
                  </a:cubicBezTo>
                  <a:cubicBezTo>
                    <a:pt x="30" y="71"/>
                    <a:pt x="32" y="67"/>
                    <a:pt x="31" y="65"/>
                  </a:cubicBezTo>
                  <a:cubicBezTo>
                    <a:pt x="30" y="64"/>
                    <a:pt x="30" y="63"/>
                    <a:pt x="28" y="63"/>
                  </a:cubicBezTo>
                  <a:close/>
                  <a:moveTo>
                    <a:pt x="32" y="36"/>
                  </a:moveTo>
                  <a:cubicBezTo>
                    <a:pt x="31" y="39"/>
                    <a:pt x="30" y="42"/>
                    <a:pt x="29" y="44"/>
                  </a:cubicBezTo>
                  <a:cubicBezTo>
                    <a:pt x="28" y="48"/>
                    <a:pt x="27" y="51"/>
                    <a:pt x="28" y="55"/>
                  </a:cubicBezTo>
                  <a:cubicBezTo>
                    <a:pt x="28" y="53"/>
                    <a:pt x="29" y="51"/>
                    <a:pt x="29" y="49"/>
                  </a:cubicBezTo>
                  <a:cubicBezTo>
                    <a:pt x="31" y="45"/>
                    <a:pt x="32" y="41"/>
                    <a:pt x="32" y="36"/>
                  </a:cubicBez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4" name="47 laisva forma"/>
            <p:cNvSpPr>
              <a:spLocks noEditPoints="1"/>
            </p:cNvSpPr>
            <p:nvPr/>
          </p:nvSpPr>
          <p:spPr bwMode="auto">
            <a:xfrm rot="16200000" flipV="1">
              <a:off x="11076843" y="5321082"/>
              <a:ext cx="508476" cy="519485"/>
            </a:xfrm>
            <a:custGeom>
              <a:avLst/>
              <a:gdLst>
                <a:gd name="T0" fmla="*/ 50 w 161"/>
                <a:gd name="T1" fmla="*/ 8 h 146"/>
                <a:gd name="T2" fmla="*/ 60 w 161"/>
                <a:gd name="T3" fmla="*/ 25 h 146"/>
                <a:gd name="T4" fmla="*/ 54 w 161"/>
                <a:gd name="T5" fmla="*/ 17 h 146"/>
                <a:gd name="T6" fmla="*/ 63 w 161"/>
                <a:gd name="T7" fmla="*/ 34 h 146"/>
                <a:gd name="T8" fmla="*/ 49 w 161"/>
                <a:gd name="T9" fmla="*/ 37 h 146"/>
                <a:gd name="T10" fmla="*/ 41 w 161"/>
                <a:gd name="T11" fmla="*/ 13 h 146"/>
                <a:gd name="T12" fmla="*/ 16 w 161"/>
                <a:gd name="T13" fmla="*/ 62 h 146"/>
                <a:gd name="T14" fmla="*/ 34 w 161"/>
                <a:gd name="T15" fmla="*/ 92 h 146"/>
                <a:gd name="T16" fmla="*/ 27 w 161"/>
                <a:gd name="T17" fmla="*/ 146 h 146"/>
                <a:gd name="T18" fmla="*/ 33 w 161"/>
                <a:gd name="T19" fmla="*/ 104 h 146"/>
                <a:gd name="T20" fmla="*/ 26 w 161"/>
                <a:gd name="T21" fmla="*/ 102 h 146"/>
                <a:gd name="T22" fmla="*/ 30 w 161"/>
                <a:gd name="T23" fmla="*/ 101 h 146"/>
                <a:gd name="T24" fmla="*/ 4 w 161"/>
                <a:gd name="T25" fmla="*/ 60 h 146"/>
                <a:gd name="T26" fmla="*/ 41 w 161"/>
                <a:gd name="T27" fmla="*/ 10 h 146"/>
                <a:gd name="T28" fmla="*/ 51 w 161"/>
                <a:gd name="T29" fmla="*/ 4 h 146"/>
                <a:gd name="T30" fmla="*/ 145 w 161"/>
                <a:gd name="T31" fmla="*/ 13 h 146"/>
                <a:gd name="T32" fmla="*/ 142 w 161"/>
                <a:gd name="T33" fmla="*/ 0 h 146"/>
                <a:gd name="T34" fmla="*/ 141 w 161"/>
                <a:gd name="T35" fmla="*/ 33 h 146"/>
                <a:gd name="T36" fmla="*/ 50 w 161"/>
                <a:gd name="T37" fmla="*/ 8 h 146"/>
                <a:gd name="T38" fmla="*/ 137 w 161"/>
                <a:gd name="T39" fmla="*/ 31 h 146"/>
                <a:gd name="T40" fmla="*/ 148 w 161"/>
                <a:gd name="T41" fmla="*/ 16 h 146"/>
                <a:gd name="T42" fmla="*/ 70 w 161"/>
                <a:gd name="T43" fmla="*/ 8 h 146"/>
                <a:gd name="T44" fmla="*/ 137 w 161"/>
                <a:gd name="T45" fmla="*/ 31 h 146"/>
                <a:gd name="T46" fmla="*/ 26 w 161"/>
                <a:gd name="T47" fmla="*/ 84 h 146"/>
                <a:gd name="T48" fmla="*/ 22 w 161"/>
                <a:gd name="T49" fmla="*/ 16 h 146"/>
                <a:gd name="T50" fmla="*/ 26 w 161"/>
                <a:gd name="T51" fmla="*/ 84 h 146"/>
                <a:gd name="T52" fmla="*/ 57 w 161"/>
                <a:gd name="T53" fmla="*/ 28 h 146"/>
                <a:gd name="T54" fmla="*/ 46 w 161"/>
                <a:gd name="T55" fmla="*/ 16 h 146"/>
                <a:gd name="T56" fmla="*/ 57 w 161"/>
                <a:gd name="T57" fmla="*/ 28 h 146"/>
                <a:gd name="T58" fmla="*/ 57 w 161"/>
                <a:gd name="T59" fmla="*/ 31 h 146"/>
                <a:gd name="T60" fmla="*/ 46 w 161"/>
                <a:gd name="T61" fmla="*/ 28 h 146"/>
                <a:gd name="T62" fmla="*/ 57 w 161"/>
                <a:gd name="T63" fmla="*/ 31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1" h="146">
                  <a:moveTo>
                    <a:pt x="50" y="8"/>
                  </a:moveTo>
                  <a:cubicBezTo>
                    <a:pt x="55" y="14"/>
                    <a:pt x="53" y="20"/>
                    <a:pt x="60" y="25"/>
                  </a:cubicBezTo>
                  <a:cubicBezTo>
                    <a:pt x="62" y="23"/>
                    <a:pt x="58" y="18"/>
                    <a:pt x="54" y="17"/>
                  </a:cubicBezTo>
                  <a:cubicBezTo>
                    <a:pt x="64" y="13"/>
                    <a:pt x="65" y="25"/>
                    <a:pt x="63" y="34"/>
                  </a:cubicBezTo>
                  <a:cubicBezTo>
                    <a:pt x="59" y="36"/>
                    <a:pt x="55" y="37"/>
                    <a:pt x="49" y="37"/>
                  </a:cubicBezTo>
                  <a:cubicBezTo>
                    <a:pt x="43" y="31"/>
                    <a:pt x="43" y="19"/>
                    <a:pt x="41" y="13"/>
                  </a:cubicBezTo>
                  <a:cubicBezTo>
                    <a:pt x="14" y="14"/>
                    <a:pt x="9" y="41"/>
                    <a:pt x="16" y="62"/>
                  </a:cubicBezTo>
                  <a:cubicBezTo>
                    <a:pt x="19" y="72"/>
                    <a:pt x="30" y="81"/>
                    <a:pt x="34" y="92"/>
                  </a:cubicBezTo>
                  <a:cubicBezTo>
                    <a:pt x="41" y="111"/>
                    <a:pt x="38" y="129"/>
                    <a:pt x="27" y="146"/>
                  </a:cubicBezTo>
                  <a:cubicBezTo>
                    <a:pt x="28" y="137"/>
                    <a:pt x="39" y="121"/>
                    <a:pt x="33" y="104"/>
                  </a:cubicBezTo>
                  <a:cubicBezTo>
                    <a:pt x="31" y="102"/>
                    <a:pt x="29" y="102"/>
                    <a:pt x="26" y="102"/>
                  </a:cubicBezTo>
                  <a:cubicBezTo>
                    <a:pt x="26" y="100"/>
                    <a:pt x="28" y="101"/>
                    <a:pt x="30" y="101"/>
                  </a:cubicBezTo>
                  <a:cubicBezTo>
                    <a:pt x="28" y="89"/>
                    <a:pt x="7" y="79"/>
                    <a:pt x="4" y="60"/>
                  </a:cubicBezTo>
                  <a:cubicBezTo>
                    <a:pt x="1" y="34"/>
                    <a:pt x="12" y="6"/>
                    <a:pt x="41" y="10"/>
                  </a:cubicBezTo>
                  <a:cubicBezTo>
                    <a:pt x="45" y="9"/>
                    <a:pt x="47" y="5"/>
                    <a:pt x="51" y="4"/>
                  </a:cubicBezTo>
                  <a:cubicBezTo>
                    <a:pt x="86" y="1"/>
                    <a:pt x="128" y="46"/>
                    <a:pt x="145" y="13"/>
                  </a:cubicBezTo>
                  <a:cubicBezTo>
                    <a:pt x="146" y="6"/>
                    <a:pt x="144" y="3"/>
                    <a:pt x="142" y="0"/>
                  </a:cubicBezTo>
                  <a:cubicBezTo>
                    <a:pt x="161" y="2"/>
                    <a:pt x="149" y="29"/>
                    <a:pt x="141" y="33"/>
                  </a:cubicBezTo>
                  <a:cubicBezTo>
                    <a:pt x="111" y="47"/>
                    <a:pt x="71" y="4"/>
                    <a:pt x="50" y="8"/>
                  </a:cubicBezTo>
                  <a:close/>
                  <a:moveTo>
                    <a:pt x="137" y="31"/>
                  </a:moveTo>
                  <a:cubicBezTo>
                    <a:pt x="142" y="29"/>
                    <a:pt x="151" y="17"/>
                    <a:pt x="148" y="16"/>
                  </a:cubicBezTo>
                  <a:cubicBezTo>
                    <a:pt x="130" y="43"/>
                    <a:pt x="93" y="14"/>
                    <a:pt x="70" y="8"/>
                  </a:cubicBezTo>
                  <a:cubicBezTo>
                    <a:pt x="87" y="21"/>
                    <a:pt x="105" y="33"/>
                    <a:pt x="137" y="31"/>
                  </a:cubicBezTo>
                  <a:close/>
                  <a:moveTo>
                    <a:pt x="26" y="84"/>
                  </a:moveTo>
                  <a:cubicBezTo>
                    <a:pt x="10" y="71"/>
                    <a:pt x="7" y="27"/>
                    <a:pt x="22" y="16"/>
                  </a:cubicBezTo>
                  <a:cubicBezTo>
                    <a:pt x="0" y="29"/>
                    <a:pt x="5" y="78"/>
                    <a:pt x="26" y="84"/>
                  </a:cubicBezTo>
                  <a:close/>
                  <a:moveTo>
                    <a:pt x="57" y="28"/>
                  </a:moveTo>
                  <a:cubicBezTo>
                    <a:pt x="55" y="22"/>
                    <a:pt x="53" y="16"/>
                    <a:pt x="46" y="16"/>
                  </a:cubicBezTo>
                  <a:cubicBezTo>
                    <a:pt x="46" y="23"/>
                    <a:pt x="50" y="27"/>
                    <a:pt x="57" y="28"/>
                  </a:cubicBezTo>
                  <a:close/>
                  <a:moveTo>
                    <a:pt x="57" y="31"/>
                  </a:moveTo>
                  <a:cubicBezTo>
                    <a:pt x="51" y="33"/>
                    <a:pt x="49" y="24"/>
                    <a:pt x="46" y="28"/>
                  </a:cubicBezTo>
                  <a:cubicBezTo>
                    <a:pt x="47" y="31"/>
                    <a:pt x="56" y="40"/>
                    <a:pt x="57" y="31"/>
                  </a:cubicBez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5" name="48 laisva forma"/>
            <p:cNvSpPr>
              <a:spLocks noEditPoints="1"/>
            </p:cNvSpPr>
            <p:nvPr/>
          </p:nvSpPr>
          <p:spPr bwMode="auto">
            <a:xfrm rot="16200000" flipV="1">
              <a:off x="11093207" y="5321324"/>
              <a:ext cx="470728" cy="534543"/>
            </a:xfrm>
            <a:custGeom>
              <a:avLst/>
              <a:gdLst>
                <a:gd name="T0" fmla="*/ 81 w 150"/>
                <a:gd name="T1" fmla="*/ 22 h 150"/>
                <a:gd name="T2" fmla="*/ 52 w 150"/>
                <a:gd name="T3" fmla="*/ 17 h 150"/>
                <a:gd name="T4" fmla="*/ 60 w 150"/>
                <a:gd name="T5" fmla="*/ 35 h 150"/>
                <a:gd name="T6" fmla="*/ 45 w 150"/>
                <a:gd name="T7" fmla="*/ 39 h 150"/>
                <a:gd name="T8" fmla="*/ 39 w 150"/>
                <a:gd name="T9" fmla="*/ 20 h 150"/>
                <a:gd name="T10" fmla="*/ 14 w 150"/>
                <a:gd name="T11" fmla="*/ 63 h 150"/>
                <a:gd name="T12" fmla="*/ 25 w 150"/>
                <a:gd name="T13" fmla="*/ 148 h 150"/>
                <a:gd name="T14" fmla="*/ 26 w 150"/>
                <a:gd name="T15" fmla="*/ 137 h 150"/>
                <a:gd name="T16" fmla="*/ 23 w 150"/>
                <a:gd name="T17" fmla="*/ 104 h 150"/>
                <a:gd name="T18" fmla="*/ 26 w 150"/>
                <a:gd name="T19" fmla="*/ 101 h 150"/>
                <a:gd name="T20" fmla="*/ 1 w 150"/>
                <a:gd name="T21" fmla="*/ 61 h 150"/>
                <a:gd name="T22" fmla="*/ 38 w 150"/>
                <a:gd name="T23" fmla="*/ 10 h 150"/>
                <a:gd name="T24" fmla="*/ 91 w 150"/>
                <a:gd name="T25" fmla="*/ 16 h 150"/>
                <a:gd name="T26" fmla="*/ 139 w 150"/>
                <a:gd name="T27" fmla="*/ 2 h 150"/>
                <a:gd name="T28" fmla="*/ 150 w 150"/>
                <a:gd name="T29" fmla="*/ 12 h 150"/>
                <a:gd name="T30" fmla="*/ 82 w 150"/>
                <a:gd name="T31" fmla="*/ 20 h 150"/>
                <a:gd name="T32" fmla="*/ 141 w 150"/>
                <a:gd name="T33" fmla="*/ 2 h 150"/>
                <a:gd name="T34" fmla="*/ 143 w 150"/>
                <a:gd name="T35" fmla="*/ 14 h 150"/>
                <a:gd name="T36" fmla="*/ 44 w 150"/>
                <a:gd name="T37" fmla="*/ 9 h 150"/>
                <a:gd name="T38" fmla="*/ 38 w 150"/>
                <a:gd name="T39" fmla="*/ 12 h 150"/>
                <a:gd name="T40" fmla="*/ 2 w 150"/>
                <a:gd name="T41" fmla="*/ 60 h 150"/>
                <a:gd name="T42" fmla="*/ 28 w 150"/>
                <a:gd name="T43" fmla="*/ 102 h 150"/>
                <a:gd name="T44" fmla="*/ 30 w 150"/>
                <a:gd name="T45" fmla="*/ 104 h 150"/>
                <a:gd name="T46" fmla="*/ 32 w 150"/>
                <a:gd name="T47" fmla="*/ 116 h 150"/>
                <a:gd name="T48" fmla="*/ 31 w 150"/>
                <a:gd name="T49" fmla="*/ 93 h 150"/>
                <a:gd name="T50" fmla="*/ 11 w 150"/>
                <a:gd name="T51" fmla="*/ 61 h 150"/>
                <a:gd name="T52" fmla="*/ 23 w 150"/>
                <a:gd name="T53" fmla="*/ 85 h 150"/>
                <a:gd name="T54" fmla="*/ 19 w 150"/>
                <a:gd name="T55" fmla="*/ 17 h 150"/>
                <a:gd name="T56" fmla="*/ 39 w 150"/>
                <a:gd name="T57" fmla="*/ 13 h 150"/>
                <a:gd name="T58" fmla="*/ 42 w 150"/>
                <a:gd name="T59" fmla="*/ 29 h 150"/>
                <a:gd name="T60" fmla="*/ 48 w 150"/>
                <a:gd name="T61" fmla="*/ 29 h 150"/>
                <a:gd name="T62" fmla="*/ 55 w 150"/>
                <a:gd name="T63" fmla="*/ 32 h 150"/>
                <a:gd name="T64" fmla="*/ 42 w 150"/>
                <a:gd name="T65" fmla="*/ 30 h 150"/>
                <a:gd name="T66" fmla="*/ 60 w 150"/>
                <a:gd name="T67" fmla="*/ 27 h 150"/>
                <a:gd name="T68" fmla="*/ 58 w 150"/>
                <a:gd name="T69" fmla="*/ 25 h 150"/>
                <a:gd name="T70" fmla="*/ 56 w 150"/>
                <a:gd name="T71" fmla="*/ 27 h 150"/>
                <a:gd name="T72" fmla="*/ 50 w 150"/>
                <a:gd name="T73" fmla="*/ 18 h 150"/>
                <a:gd name="T74" fmla="*/ 45 w 150"/>
                <a:gd name="T75" fmla="*/ 9 h 150"/>
                <a:gd name="T76" fmla="*/ 57 w 150"/>
                <a:gd name="T77" fmla="*/ 25 h 150"/>
                <a:gd name="T78" fmla="*/ 53 w 150"/>
                <a:gd name="T79" fmla="*/ 33 h 150"/>
                <a:gd name="T80" fmla="*/ 44 w 150"/>
                <a:gd name="T81" fmla="*/ 29 h 150"/>
                <a:gd name="T82" fmla="*/ 8 w 150"/>
                <a:gd name="T83" fmla="*/ 46 h 150"/>
                <a:gd name="T84" fmla="*/ 146 w 150"/>
                <a:gd name="T85" fmla="*/ 18 h 150"/>
                <a:gd name="T86" fmla="*/ 134 w 150"/>
                <a:gd name="T87" fmla="*/ 33 h 150"/>
                <a:gd name="T88" fmla="*/ 67 w 150"/>
                <a:gd name="T89" fmla="*/ 9 h 150"/>
                <a:gd name="T90" fmla="*/ 145 w 150"/>
                <a:gd name="T91" fmla="*/ 16 h 150"/>
                <a:gd name="T92" fmla="*/ 133 w 150"/>
                <a:gd name="T93" fmla="*/ 31 h 150"/>
                <a:gd name="T94" fmla="*/ 71 w 150"/>
                <a:gd name="T95" fmla="*/ 11 h 150"/>
                <a:gd name="T96" fmla="*/ 54 w 150"/>
                <a:gd name="T97" fmla="*/ 30 h 150"/>
                <a:gd name="T98" fmla="*/ 43 w 150"/>
                <a:gd name="T99" fmla="*/ 16 h 150"/>
                <a:gd name="T100" fmla="*/ 43 w 150"/>
                <a:gd name="T101" fmla="*/ 17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0" h="150">
                  <a:moveTo>
                    <a:pt x="150" y="12"/>
                  </a:moveTo>
                  <a:cubicBezTo>
                    <a:pt x="150" y="20"/>
                    <a:pt x="143" y="32"/>
                    <a:pt x="138" y="34"/>
                  </a:cubicBezTo>
                  <a:cubicBezTo>
                    <a:pt x="120" y="43"/>
                    <a:pt x="99" y="32"/>
                    <a:pt x="81" y="22"/>
                  </a:cubicBezTo>
                  <a:cubicBezTo>
                    <a:pt x="69" y="15"/>
                    <a:pt x="57" y="9"/>
                    <a:pt x="48" y="10"/>
                  </a:cubicBezTo>
                  <a:cubicBezTo>
                    <a:pt x="50" y="12"/>
                    <a:pt x="51" y="15"/>
                    <a:pt x="52" y="17"/>
                  </a:cubicBezTo>
                  <a:cubicBezTo>
                    <a:pt x="52" y="17"/>
                    <a:pt x="52" y="17"/>
                    <a:pt x="52" y="17"/>
                  </a:cubicBezTo>
                  <a:cubicBezTo>
                    <a:pt x="54" y="16"/>
                    <a:pt x="56" y="16"/>
                    <a:pt x="58" y="17"/>
                  </a:cubicBezTo>
                  <a:cubicBezTo>
                    <a:pt x="61" y="19"/>
                    <a:pt x="61" y="24"/>
                    <a:pt x="61" y="27"/>
                  </a:cubicBezTo>
                  <a:cubicBezTo>
                    <a:pt x="61" y="30"/>
                    <a:pt x="61" y="33"/>
                    <a:pt x="60" y="35"/>
                  </a:cubicBezTo>
                  <a:cubicBezTo>
                    <a:pt x="60" y="35"/>
                    <a:pt x="60" y="35"/>
                    <a:pt x="60" y="35"/>
                  </a:cubicBezTo>
                  <a:cubicBezTo>
                    <a:pt x="60" y="36"/>
                    <a:pt x="60" y="36"/>
                    <a:pt x="60" y="36"/>
                  </a:cubicBezTo>
                  <a:cubicBezTo>
                    <a:pt x="57" y="38"/>
                    <a:pt x="52" y="39"/>
                    <a:pt x="45" y="39"/>
                  </a:cubicBezTo>
                  <a:cubicBezTo>
                    <a:pt x="45" y="39"/>
                    <a:pt x="45" y="39"/>
                    <a:pt x="45" y="39"/>
                  </a:cubicBezTo>
                  <a:cubicBezTo>
                    <a:pt x="45" y="38"/>
                    <a:pt x="45" y="38"/>
                    <a:pt x="45" y="38"/>
                  </a:cubicBezTo>
                  <a:cubicBezTo>
                    <a:pt x="41" y="34"/>
                    <a:pt x="40" y="26"/>
                    <a:pt x="39" y="20"/>
                  </a:cubicBezTo>
                  <a:cubicBezTo>
                    <a:pt x="39" y="18"/>
                    <a:pt x="38" y="16"/>
                    <a:pt x="38" y="14"/>
                  </a:cubicBezTo>
                  <a:cubicBezTo>
                    <a:pt x="21" y="15"/>
                    <a:pt x="11" y="27"/>
                    <a:pt x="11" y="47"/>
                  </a:cubicBezTo>
                  <a:cubicBezTo>
                    <a:pt x="11" y="52"/>
                    <a:pt x="12" y="58"/>
                    <a:pt x="14" y="63"/>
                  </a:cubicBezTo>
                  <a:cubicBezTo>
                    <a:pt x="15" y="68"/>
                    <a:pt x="18" y="72"/>
                    <a:pt x="22" y="77"/>
                  </a:cubicBezTo>
                  <a:cubicBezTo>
                    <a:pt x="26" y="82"/>
                    <a:pt x="30" y="87"/>
                    <a:pt x="32" y="93"/>
                  </a:cubicBezTo>
                  <a:cubicBezTo>
                    <a:pt x="39" y="111"/>
                    <a:pt x="36" y="130"/>
                    <a:pt x="25" y="148"/>
                  </a:cubicBezTo>
                  <a:cubicBezTo>
                    <a:pt x="23" y="150"/>
                    <a:pt x="23" y="150"/>
                    <a:pt x="23" y="150"/>
                  </a:cubicBezTo>
                  <a:cubicBezTo>
                    <a:pt x="23" y="147"/>
                    <a:pt x="23" y="147"/>
                    <a:pt x="23" y="147"/>
                  </a:cubicBezTo>
                  <a:cubicBezTo>
                    <a:pt x="24" y="144"/>
                    <a:pt x="25" y="141"/>
                    <a:pt x="26" y="137"/>
                  </a:cubicBezTo>
                  <a:cubicBezTo>
                    <a:pt x="28" y="131"/>
                    <a:pt x="31" y="123"/>
                    <a:pt x="31" y="116"/>
                  </a:cubicBezTo>
                  <a:cubicBezTo>
                    <a:pt x="31" y="112"/>
                    <a:pt x="30" y="108"/>
                    <a:pt x="29" y="105"/>
                  </a:cubicBezTo>
                  <a:cubicBezTo>
                    <a:pt x="28" y="104"/>
                    <a:pt x="26" y="104"/>
                    <a:pt x="23" y="104"/>
                  </a:cubicBezTo>
                  <a:cubicBezTo>
                    <a:pt x="22" y="104"/>
                    <a:pt x="22" y="104"/>
                    <a:pt x="22" y="104"/>
                  </a:cubicBezTo>
                  <a:cubicBezTo>
                    <a:pt x="22" y="103"/>
                    <a:pt x="22" y="103"/>
                    <a:pt x="22" y="103"/>
                  </a:cubicBezTo>
                  <a:cubicBezTo>
                    <a:pt x="22" y="101"/>
                    <a:pt x="24" y="101"/>
                    <a:pt x="26" y="101"/>
                  </a:cubicBezTo>
                  <a:cubicBezTo>
                    <a:pt x="26" y="101"/>
                    <a:pt x="26" y="101"/>
                    <a:pt x="26" y="101"/>
                  </a:cubicBezTo>
                  <a:cubicBezTo>
                    <a:pt x="25" y="97"/>
                    <a:pt x="21" y="93"/>
                    <a:pt x="17" y="88"/>
                  </a:cubicBezTo>
                  <a:cubicBezTo>
                    <a:pt x="10" y="81"/>
                    <a:pt x="2" y="72"/>
                    <a:pt x="1" y="61"/>
                  </a:cubicBezTo>
                  <a:cubicBezTo>
                    <a:pt x="0" y="58"/>
                    <a:pt x="0" y="55"/>
                    <a:pt x="0" y="52"/>
                  </a:cubicBezTo>
                  <a:cubicBezTo>
                    <a:pt x="0" y="37"/>
                    <a:pt x="5" y="24"/>
                    <a:pt x="13" y="17"/>
                  </a:cubicBezTo>
                  <a:cubicBezTo>
                    <a:pt x="20" y="11"/>
                    <a:pt x="28" y="9"/>
                    <a:pt x="38" y="10"/>
                  </a:cubicBezTo>
                  <a:cubicBezTo>
                    <a:pt x="40" y="10"/>
                    <a:pt x="41" y="9"/>
                    <a:pt x="43" y="7"/>
                  </a:cubicBezTo>
                  <a:cubicBezTo>
                    <a:pt x="44" y="6"/>
                    <a:pt x="46" y="5"/>
                    <a:pt x="48" y="4"/>
                  </a:cubicBezTo>
                  <a:cubicBezTo>
                    <a:pt x="62" y="3"/>
                    <a:pt x="77" y="9"/>
                    <a:pt x="91" y="16"/>
                  </a:cubicBezTo>
                  <a:cubicBezTo>
                    <a:pt x="113" y="25"/>
                    <a:pt x="131" y="33"/>
                    <a:pt x="141" y="13"/>
                  </a:cubicBezTo>
                  <a:cubicBezTo>
                    <a:pt x="142" y="12"/>
                    <a:pt x="142" y="11"/>
                    <a:pt x="142" y="10"/>
                  </a:cubicBezTo>
                  <a:cubicBezTo>
                    <a:pt x="142" y="7"/>
                    <a:pt x="140" y="4"/>
                    <a:pt x="139" y="2"/>
                  </a:cubicBezTo>
                  <a:cubicBezTo>
                    <a:pt x="138" y="0"/>
                    <a:pt x="138" y="0"/>
                    <a:pt x="138" y="0"/>
                  </a:cubicBezTo>
                  <a:cubicBezTo>
                    <a:pt x="139" y="0"/>
                    <a:pt x="139" y="0"/>
                    <a:pt x="139" y="0"/>
                  </a:cubicBezTo>
                  <a:cubicBezTo>
                    <a:pt x="146" y="1"/>
                    <a:pt x="150" y="5"/>
                    <a:pt x="150" y="12"/>
                  </a:cubicBezTo>
                  <a:close/>
                  <a:moveTo>
                    <a:pt x="45" y="9"/>
                  </a:moveTo>
                  <a:cubicBezTo>
                    <a:pt x="47" y="9"/>
                    <a:pt x="47" y="9"/>
                    <a:pt x="47" y="9"/>
                  </a:cubicBezTo>
                  <a:cubicBezTo>
                    <a:pt x="56" y="7"/>
                    <a:pt x="68" y="13"/>
                    <a:pt x="82" y="20"/>
                  </a:cubicBezTo>
                  <a:cubicBezTo>
                    <a:pt x="100" y="30"/>
                    <a:pt x="120" y="41"/>
                    <a:pt x="138" y="33"/>
                  </a:cubicBezTo>
                  <a:cubicBezTo>
                    <a:pt x="142" y="31"/>
                    <a:pt x="148" y="20"/>
                    <a:pt x="148" y="12"/>
                  </a:cubicBezTo>
                  <a:cubicBezTo>
                    <a:pt x="148" y="8"/>
                    <a:pt x="147" y="3"/>
                    <a:pt x="141" y="2"/>
                  </a:cubicBezTo>
                  <a:cubicBezTo>
                    <a:pt x="142" y="4"/>
                    <a:pt x="143" y="7"/>
                    <a:pt x="143" y="10"/>
                  </a:cubicBezTo>
                  <a:cubicBezTo>
                    <a:pt x="143" y="11"/>
                    <a:pt x="143" y="13"/>
                    <a:pt x="143" y="14"/>
                  </a:cubicBezTo>
                  <a:cubicBezTo>
                    <a:pt x="143" y="14"/>
                    <a:pt x="143" y="14"/>
                    <a:pt x="143" y="14"/>
                  </a:cubicBezTo>
                  <a:cubicBezTo>
                    <a:pt x="132" y="35"/>
                    <a:pt x="112" y="26"/>
                    <a:pt x="91" y="17"/>
                  </a:cubicBezTo>
                  <a:cubicBezTo>
                    <a:pt x="76" y="11"/>
                    <a:pt x="62" y="5"/>
                    <a:pt x="48" y="6"/>
                  </a:cubicBezTo>
                  <a:cubicBezTo>
                    <a:pt x="46" y="6"/>
                    <a:pt x="45" y="7"/>
                    <a:pt x="44" y="9"/>
                  </a:cubicBezTo>
                  <a:cubicBezTo>
                    <a:pt x="42" y="10"/>
                    <a:pt x="41" y="11"/>
                    <a:pt x="39" y="12"/>
                  </a:cubicBezTo>
                  <a:cubicBezTo>
                    <a:pt x="38" y="12"/>
                    <a:pt x="38" y="12"/>
                    <a:pt x="38" y="12"/>
                  </a:cubicBezTo>
                  <a:cubicBezTo>
                    <a:pt x="38" y="12"/>
                    <a:pt x="38" y="12"/>
                    <a:pt x="38" y="12"/>
                  </a:cubicBezTo>
                  <a:cubicBezTo>
                    <a:pt x="29" y="10"/>
                    <a:pt x="20" y="13"/>
                    <a:pt x="14" y="18"/>
                  </a:cubicBezTo>
                  <a:cubicBezTo>
                    <a:pt x="6" y="25"/>
                    <a:pt x="2" y="37"/>
                    <a:pt x="2" y="52"/>
                  </a:cubicBezTo>
                  <a:cubicBezTo>
                    <a:pt x="2" y="55"/>
                    <a:pt x="2" y="58"/>
                    <a:pt x="2" y="60"/>
                  </a:cubicBezTo>
                  <a:cubicBezTo>
                    <a:pt x="4" y="72"/>
                    <a:pt x="11" y="80"/>
                    <a:pt x="18" y="87"/>
                  </a:cubicBezTo>
                  <a:cubicBezTo>
                    <a:pt x="23" y="92"/>
                    <a:pt x="27" y="97"/>
                    <a:pt x="28" y="102"/>
                  </a:cubicBezTo>
                  <a:cubicBezTo>
                    <a:pt x="28" y="102"/>
                    <a:pt x="28" y="102"/>
                    <a:pt x="28" y="102"/>
                  </a:cubicBezTo>
                  <a:cubicBezTo>
                    <a:pt x="27" y="102"/>
                    <a:pt x="27" y="102"/>
                    <a:pt x="27" y="102"/>
                  </a:cubicBezTo>
                  <a:cubicBezTo>
                    <a:pt x="27" y="102"/>
                    <a:pt x="27" y="102"/>
                    <a:pt x="27" y="102"/>
                  </a:cubicBezTo>
                  <a:cubicBezTo>
                    <a:pt x="28" y="103"/>
                    <a:pt x="29" y="103"/>
                    <a:pt x="30" y="104"/>
                  </a:cubicBezTo>
                  <a:cubicBezTo>
                    <a:pt x="31" y="104"/>
                    <a:pt x="31" y="104"/>
                    <a:pt x="31" y="104"/>
                  </a:cubicBezTo>
                  <a:cubicBezTo>
                    <a:pt x="31" y="104"/>
                    <a:pt x="31" y="104"/>
                    <a:pt x="31" y="104"/>
                  </a:cubicBezTo>
                  <a:cubicBezTo>
                    <a:pt x="32" y="108"/>
                    <a:pt x="32" y="112"/>
                    <a:pt x="32" y="116"/>
                  </a:cubicBezTo>
                  <a:cubicBezTo>
                    <a:pt x="32" y="124"/>
                    <a:pt x="30" y="131"/>
                    <a:pt x="28" y="138"/>
                  </a:cubicBezTo>
                  <a:cubicBezTo>
                    <a:pt x="27" y="140"/>
                    <a:pt x="26" y="141"/>
                    <a:pt x="26" y="143"/>
                  </a:cubicBezTo>
                  <a:cubicBezTo>
                    <a:pt x="35" y="127"/>
                    <a:pt x="37" y="110"/>
                    <a:pt x="31" y="93"/>
                  </a:cubicBezTo>
                  <a:cubicBezTo>
                    <a:pt x="28" y="88"/>
                    <a:pt x="25" y="83"/>
                    <a:pt x="21" y="78"/>
                  </a:cubicBezTo>
                  <a:cubicBezTo>
                    <a:pt x="17" y="73"/>
                    <a:pt x="14" y="69"/>
                    <a:pt x="12" y="64"/>
                  </a:cubicBezTo>
                  <a:cubicBezTo>
                    <a:pt x="12" y="63"/>
                    <a:pt x="12" y="62"/>
                    <a:pt x="11" y="61"/>
                  </a:cubicBezTo>
                  <a:cubicBezTo>
                    <a:pt x="13" y="71"/>
                    <a:pt x="17" y="79"/>
                    <a:pt x="23" y="84"/>
                  </a:cubicBezTo>
                  <a:cubicBezTo>
                    <a:pt x="26" y="86"/>
                    <a:pt x="26" y="86"/>
                    <a:pt x="26" y="86"/>
                  </a:cubicBezTo>
                  <a:cubicBezTo>
                    <a:pt x="23" y="85"/>
                    <a:pt x="23" y="85"/>
                    <a:pt x="23" y="85"/>
                  </a:cubicBezTo>
                  <a:cubicBezTo>
                    <a:pt x="10" y="82"/>
                    <a:pt x="4" y="64"/>
                    <a:pt x="4" y="49"/>
                  </a:cubicBezTo>
                  <a:cubicBezTo>
                    <a:pt x="4" y="34"/>
                    <a:pt x="9" y="21"/>
                    <a:pt x="18" y="16"/>
                  </a:cubicBezTo>
                  <a:cubicBezTo>
                    <a:pt x="19" y="17"/>
                    <a:pt x="19" y="17"/>
                    <a:pt x="19" y="17"/>
                  </a:cubicBezTo>
                  <a:cubicBezTo>
                    <a:pt x="15" y="21"/>
                    <a:pt x="12" y="28"/>
                    <a:pt x="10" y="37"/>
                  </a:cubicBezTo>
                  <a:cubicBezTo>
                    <a:pt x="13" y="22"/>
                    <a:pt x="23" y="14"/>
                    <a:pt x="38" y="13"/>
                  </a:cubicBezTo>
                  <a:cubicBezTo>
                    <a:pt x="39" y="13"/>
                    <a:pt x="39" y="13"/>
                    <a:pt x="39" y="13"/>
                  </a:cubicBezTo>
                  <a:cubicBezTo>
                    <a:pt x="39" y="13"/>
                    <a:pt x="39" y="13"/>
                    <a:pt x="39" y="13"/>
                  </a:cubicBezTo>
                  <a:cubicBezTo>
                    <a:pt x="40" y="15"/>
                    <a:pt x="40" y="18"/>
                    <a:pt x="40" y="20"/>
                  </a:cubicBezTo>
                  <a:cubicBezTo>
                    <a:pt x="41" y="23"/>
                    <a:pt x="41" y="26"/>
                    <a:pt x="42" y="29"/>
                  </a:cubicBezTo>
                  <a:cubicBezTo>
                    <a:pt x="42" y="29"/>
                    <a:pt x="42" y="29"/>
                    <a:pt x="42" y="29"/>
                  </a:cubicBezTo>
                  <a:cubicBezTo>
                    <a:pt x="43" y="28"/>
                    <a:pt x="44" y="27"/>
                    <a:pt x="44" y="27"/>
                  </a:cubicBezTo>
                  <a:cubicBezTo>
                    <a:pt x="46" y="27"/>
                    <a:pt x="47" y="28"/>
                    <a:pt x="48" y="29"/>
                  </a:cubicBezTo>
                  <a:cubicBezTo>
                    <a:pt x="50" y="31"/>
                    <a:pt x="52" y="32"/>
                    <a:pt x="54" y="31"/>
                  </a:cubicBezTo>
                  <a:cubicBezTo>
                    <a:pt x="55" y="31"/>
                    <a:pt x="55" y="31"/>
                    <a:pt x="55" y="31"/>
                  </a:cubicBezTo>
                  <a:cubicBezTo>
                    <a:pt x="55" y="32"/>
                    <a:pt x="55" y="32"/>
                    <a:pt x="55" y="32"/>
                  </a:cubicBezTo>
                  <a:cubicBezTo>
                    <a:pt x="54" y="35"/>
                    <a:pt x="53" y="36"/>
                    <a:pt x="52" y="37"/>
                  </a:cubicBezTo>
                  <a:cubicBezTo>
                    <a:pt x="48" y="38"/>
                    <a:pt x="43" y="32"/>
                    <a:pt x="42" y="30"/>
                  </a:cubicBezTo>
                  <a:cubicBezTo>
                    <a:pt x="42" y="30"/>
                    <a:pt x="42" y="30"/>
                    <a:pt x="42" y="30"/>
                  </a:cubicBezTo>
                  <a:cubicBezTo>
                    <a:pt x="43" y="33"/>
                    <a:pt x="44" y="35"/>
                    <a:pt x="46" y="37"/>
                  </a:cubicBezTo>
                  <a:cubicBezTo>
                    <a:pt x="52" y="38"/>
                    <a:pt x="56" y="37"/>
                    <a:pt x="59" y="35"/>
                  </a:cubicBezTo>
                  <a:cubicBezTo>
                    <a:pt x="60" y="32"/>
                    <a:pt x="60" y="30"/>
                    <a:pt x="60" y="27"/>
                  </a:cubicBezTo>
                  <a:cubicBezTo>
                    <a:pt x="60" y="23"/>
                    <a:pt x="59" y="20"/>
                    <a:pt x="57" y="18"/>
                  </a:cubicBezTo>
                  <a:cubicBezTo>
                    <a:pt x="56" y="18"/>
                    <a:pt x="55" y="18"/>
                    <a:pt x="53" y="18"/>
                  </a:cubicBezTo>
                  <a:cubicBezTo>
                    <a:pt x="56" y="19"/>
                    <a:pt x="58" y="22"/>
                    <a:pt x="58" y="25"/>
                  </a:cubicBezTo>
                  <a:cubicBezTo>
                    <a:pt x="58" y="26"/>
                    <a:pt x="58" y="26"/>
                    <a:pt x="57" y="27"/>
                  </a:cubicBezTo>
                  <a:cubicBezTo>
                    <a:pt x="57" y="27"/>
                    <a:pt x="57" y="27"/>
                    <a:pt x="57" y="27"/>
                  </a:cubicBezTo>
                  <a:cubicBezTo>
                    <a:pt x="56" y="27"/>
                    <a:pt x="56" y="27"/>
                    <a:pt x="56" y="27"/>
                  </a:cubicBezTo>
                  <a:cubicBezTo>
                    <a:pt x="53" y="24"/>
                    <a:pt x="52" y="21"/>
                    <a:pt x="51" y="19"/>
                  </a:cubicBezTo>
                  <a:cubicBezTo>
                    <a:pt x="49" y="18"/>
                    <a:pt x="49" y="18"/>
                    <a:pt x="49" y="18"/>
                  </a:cubicBezTo>
                  <a:cubicBezTo>
                    <a:pt x="50" y="18"/>
                    <a:pt x="50" y="18"/>
                    <a:pt x="50" y="18"/>
                  </a:cubicBezTo>
                  <a:cubicBezTo>
                    <a:pt x="50" y="17"/>
                    <a:pt x="50" y="17"/>
                    <a:pt x="50" y="17"/>
                  </a:cubicBezTo>
                  <a:cubicBezTo>
                    <a:pt x="49" y="15"/>
                    <a:pt x="49" y="12"/>
                    <a:pt x="46" y="10"/>
                  </a:cubicBezTo>
                  <a:lnTo>
                    <a:pt x="45" y="9"/>
                  </a:lnTo>
                  <a:close/>
                  <a:moveTo>
                    <a:pt x="57" y="25"/>
                  </a:moveTo>
                  <a:cubicBezTo>
                    <a:pt x="57" y="24"/>
                    <a:pt x="55" y="21"/>
                    <a:pt x="53" y="19"/>
                  </a:cubicBezTo>
                  <a:cubicBezTo>
                    <a:pt x="53" y="21"/>
                    <a:pt x="54" y="23"/>
                    <a:pt x="57" y="25"/>
                  </a:cubicBezTo>
                  <a:close/>
                  <a:moveTo>
                    <a:pt x="44" y="29"/>
                  </a:moveTo>
                  <a:cubicBezTo>
                    <a:pt x="45" y="32"/>
                    <a:pt x="49" y="36"/>
                    <a:pt x="51" y="35"/>
                  </a:cubicBezTo>
                  <a:cubicBezTo>
                    <a:pt x="52" y="35"/>
                    <a:pt x="53" y="34"/>
                    <a:pt x="53" y="33"/>
                  </a:cubicBezTo>
                  <a:cubicBezTo>
                    <a:pt x="51" y="33"/>
                    <a:pt x="49" y="32"/>
                    <a:pt x="47" y="30"/>
                  </a:cubicBezTo>
                  <a:cubicBezTo>
                    <a:pt x="46" y="30"/>
                    <a:pt x="45" y="29"/>
                    <a:pt x="45" y="29"/>
                  </a:cubicBezTo>
                  <a:cubicBezTo>
                    <a:pt x="44" y="29"/>
                    <a:pt x="44" y="29"/>
                    <a:pt x="44" y="29"/>
                  </a:cubicBezTo>
                  <a:close/>
                  <a:moveTo>
                    <a:pt x="5" y="49"/>
                  </a:moveTo>
                  <a:cubicBezTo>
                    <a:pt x="5" y="62"/>
                    <a:pt x="10" y="77"/>
                    <a:pt x="19" y="82"/>
                  </a:cubicBezTo>
                  <a:cubicBezTo>
                    <a:pt x="12" y="74"/>
                    <a:pt x="8" y="58"/>
                    <a:pt x="8" y="46"/>
                  </a:cubicBezTo>
                  <a:cubicBezTo>
                    <a:pt x="8" y="36"/>
                    <a:pt x="10" y="28"/>
                    <a:pt x="13" y="22"/>
                  </a:cubicBezTo>
                  <a:cubicBezTo>
                    <a:pt x="8" y="29"/>
                    <a:pt x="5" y="38"/>
                    <a:pt x="5" y="49"/>
                  </a:cubicBezTo>
                  <a:close/>
                  <a:moveTo>
                    <a:pt x="146" y="18"/>
                  </a:moveTo>
                  <a:cubicBezTo>
                    <a:pt x="146" y="18"/>
                    <a:pt x="146" y="18"/>
                    <a:pt x="146" y="18"/>
                  </a:cubicBezTo>
                  <a:cubicBezTo>
                    <a:pt x="146" y="21"/>
                    <a:pt x="139" y="31"/>
                    <a:pt x="134" y="33"/>
                  </a:cubicBezTo>
                  <a:cubicBezTo>
                    <a:pt x="134" y="33"/>
                    <a:pt x="134" y="33"/>
                    <a:pt x="134" y="33"/>
                  </a:cubicBezTo>
                  <a:cubicBezTo>
                    <a:pt x="103" y="35"/>
                    <a:pt x="85" y="24"/>
                    <a:pt x="66" y="10"/>
                  </a:cubicBezTo>
                  <a:cubicBezTo>
                    <a:pt x="63" y="8"/>
                    <a:pt x="63" y="8"/>
                    <a:pt x="63" y="8"/>
                  </a:cubicBezTo>
                  <a:cubicBezTo>
                    <a:pt x="67" y="9"/>
                    <a:pt x="67" y="9"/>
                    <a:pt x="67" y="9"/>
                  </a:cubicBezTo>
                  <a:cubicBezTo>
                    <a:pt x="73" y="10"/>
                    <a:pt x="80" y="13"/>
                    <a:pt x="88" y="17"/>
                  </a:cubicBezTo>
                  <a:cubicBezTo>
                    <a:pt x="108" y="26"/>
                    <a:pt x="131" y="36"/>
                    <a:pt x="144" y="16"/>
                  </a:cubicBezTo>
                  <a:cubicBezTo>
                    <a:pt x="145" y="16"/>
                    <a:pt x="145" y="16"/>
                    <a:pt x="145" y="16"/>
                  </a:cubicBezTo>
                  <a:cubicBezTo>
                    <a:pt x="145" y="16"/>
                    <a:pt x="145" y="16"/>
                    <a:pt x="145" y="16"/>
                  </a:cubicBezTo>
                  <a:cubicBezTo>
                    <a:pt x="146" y="16"/>
                    <a:pt x="146" y="16"/>
                    <a:pt x="146" y="18"/>
                  </a:cubicBezTo>
                  <a:close/>
                  <a:moveTo>
                    <a:pt x="133" y="31"/>
                  </a:moveTo>
                  <a:cubicBezTo>
                    <a:pt x="138" y="29"/>
                    <a:pt x="144" y="21"/>
                    <a:pt x="145" y="18"/>
                  </a:cubicBezTo>
                  <a:cubicBezTo>
                    <a:pt x="131" y="37"/>
                    <a:pt x="108" y="27"/>
                    <a:pt x="87" y="18"/>
                  </a:cubicBezTo>
                  <a:cubicBezTo>
                    <a:pt x="81" y="15"/>
                    <a:pt x="76" y="13"/>
                    <a:pt x="71" y="11"/>
                  </a:cubicBezTo>
                  <a:cubicBezTo>
                    <a:pt x="88" y="23"/>
                    <a:pt x="105" y="33"/>
                    <a:pt x="133" y="31"/>
                  </a:cubicBezTo>
                  <a:close/>
                  <a:moveTo>
                    <a:pt x="55" y="30"/>
                  </a:moveTo>
                  <a:cubicBezTo>
                    <a:pt x="54" y="30"/>
                    <a:pt x="54" y="30"/>
                    <a:pt x="54" y="30"/>
                  </a:cubicBezTo>
                  <a:cubicBezTo>
                    <a:pt x="47" y="29"/>
                    <a:pt x="42" y="25"/>
                    <a:pt x="42" y="17"/>
                  </a:cubicBezTo>
                  <a:cubicBezTo>
                    <a:pt x="42" y="16"/>
                    <a:pt x="42" y="16"/>
                    <a:pt x="42" y="16"/>
                  </a:cubicBezTo>
                  <a:cubicBezTo>
                    <a:pt x="43" y="16"/>
                    <a:pt x="43" y="16"/>
                    <a:pt x="43" y="16"/>
                  </a:cubicBezTo>
                  <a:cubicBezTo>
                    <a:pt x="50" y="17"/>
                    <a:pt x="53" y="23"/>
                    <a:pt x="55" y="29"/>
                  </a:cubicBezTo>
                  <a:lnTo>
                    <a:pt x="55" y="30"/>
                  </a:lnTo>
                  <a:close/>
                  <a:moveTo>
                    <a:pt x="43" y="17"/>
                  </a:moveTo>
                  <a:cubicBezTo>
                    <a:pt x="44" y="24"/>
                    <a:pt x="47" y="27"/>
                    <a:pt x="53" y="28"/>
                  </a:cubicBezTo>
                  <a:cubicBezTo>
                    <a:pt x="51" y="23"/>
                    <a:pt x="49" y="19"/>
                    <a:pt x="43" y="17"/>
                  </a:cubicBez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6" name="49 laisva forma"/>
            <p:cNvSpPr>
              <a:spLocks noEditPoints="1"/>
            </p:cNvSpPr>
            <p:nvPr/>
          </p:nvSpPr>
          <p:spPr bwMode="auto">
            <a:xfrm rot="16200000" flipV="1">
              <a:off x="11051654" y="771453"/>
              <a:ext cx="468508" cy="519485"/>
            </a:xfrm>
            <a:custGeom>
              <a:avLst/>
              <a:gdLst>
                <a:gd name="T0" fmla="*/ 61 w 149"/>
                <a:gd name="T1" fmla="*/ 17 h 146"/>
                <a:gd name="T2" fmla="*/ 70 w 149"/>
                <a:gd name="T3" fmla="*/ 13 h 146"/>
                <a:gd name="T4" fmla="*/ 67 w 149"/>
                <a:gd name="T5" fmla="*/ 22 h 146"/>
                <a:gd name="T6" fmla="*/ 71 w 149"/>
                <a:gd name="T7" fmla="*/ 8 h 146"/>
                <a:gd name="T8" fmla="*/ 77 w 149"/>
                <a:gd name="T9" fmla="*/ 20 h 146"/>
                <a:gd name="T10" fmla="*/ 146 w 149"/>
                <a:gd name="T11" fmla="*/ 39 h 146"/>
                <a:gd name="T12" fmla="*/ 125 w 149"/>
                <a:gd name="T13" fmla="*/ 103 h 146"/>
                <a:gd name="T14" fmla="*/ 146 w 149"/>
                <a:gd name="T15" fmla="*/ 99 h 146"/>
                <a:gd name="T16" fmla="*/ 148 w 149"/>
                <a:gd name="T17" fmla="*/ 120 h 146"/>
                <a:gd name="T18" fmla="*/ 129 w 149"/>
                <a:gd name="T19" fmla="*/ 119 h 146"/>
                <a:gd name="T20" fmla="*/ 141 w 149"/>
                <a:gd name="T21" fmla="*/ 143 h 146"/>
                <a:gd name="T22" fmla="*/ 124 w 149"/>
                <a:gd name="T23" fmla="*/ 108 h 146"/>
                <a:gd name="T24" fmla="*/ 121 w 149"/>
                <a:gd name="T25" fmla="*/ 76 h 146"/>
                <a:gd name="T26" fmla="*/ 132 w 149"/>
                <a:gd name="T27" fmla="*/ 18 h 146"/>
                <a:gd name="T28" fmla="*/ 46 w 149"/>
                <a:gd name="T29" fmla="*/ 31 h 146"/>
                <a:gd name="T30" fmla="*/ 0 w 149"/>
                <a:gd name="T31" fmla="*/ 27 h 146"/>
                <a:gd name="T32" fmla="*/ 60 w 149"/>
                <a:gd name="T33" fmla="*/ 24 h 146"/>
                <a:gd name="T34" fmla="*/ 58 w 149"/>
                <a:gd name="T35" fmla="*/ 11 h 146"/>
                <a:gd name="T36" fmla="*/ 68 w 149"/>
                <a:gd name="T37" fmla="*/ 8 h 146"/>
                <a:gd name="T38" fmla="*/ 61 w 149"/>
                <a:gd name="T39" fmla="*/ 17 h 146"/>
                <a:gd name="T40" fmla="*/ 58 w 149"/>
                <a:gd name="T41" fmla="*/ 27 h 146"/>
                <a:gd name="T42" fmla="*/ 31 w 149"/>
                <a:gd name="T43" fmla="*/ 25 h 146"/>
                <a:gd name="T44" fmla="*/ 58 w 149"/>
                <a:gd name="T45" fmla="*/ 27 h 146"/>
                <a:gd name="T46" fmla="*/ 101 w 149"/>
                <a:gd name="T47" fmla="*/ 11 h 146"/>
                <a:gd name="T48" fmla="*/ 88 w 149"/>
                <a:gd name="T49" fmla="*/ 20 h 146"/>
                <a:gd name="T50" fmla="*/ 101 w 149"/>
                <a:gd name="T51" fmla="*/ 11 h 146"/>
                <a:gd name="T52" fmla="*/ 142 w 149"/>
                <a:gd name="T53" fmla="*/ 32 h 146"/>
                <a:gd name="T54" fmla="*/ 141 w 149"/>
                <a:gd name="T55" fmla="*/ 34 h 146"/>
                <a:gd name="T56" fmla="*/ 122 w 149"/>
                <a:gd name="T57" fmla="*/ 95 h 146"/>
                <a:gd name="T58" fmla="*/ 142 w 149"/>
                <a:gd name="T59" fmla="*/ 32 h 146"/>
                <a:gd name="T60" fmla="*/ 145 w 149"/>
                <a:gd name="T61" fmla="*/ 119 h 146"/>
                <a:gd name="T62" fmla="*/ 142 w 149"/>
                <a:gd name="T63" fmla="*/ 106 h 146"/>
                <a:gd name="T64" fmla="*/ 132 w 149"/>
                <a:gd name="T65" fmla="*/ 106 h 146"/>
                <a:gd name="T66" fmla="*/ 145 w 149"/>
                <a:gd name="T67" fmla="*/ 119 h 146"/>
                <a:gd name="T68" fmla="*/ 146 w 149"/>
                <a:gd name="T69" fmla="*/ 103 h 146"/>
                <a:gd name="T70" fmla="*/ 134 w 149"/>
                <a:gd name="T71" fmla="*/ 103 h 146"/>
                <a:gd name="T72" fmla="*/ 146 w 149"/>
                <a:gd name="T73" fmla="*/ 10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49" h="146">
                  <a:moveTo>
                    <a:pt x="61" y="17"/>
                  </a:moveTo>
                  <a:cubicBezTo>
                    <a:pt x="64" y="17"/>
                    <a:pt x="67" y="9"/>
                    <a:pt x="70" y="13"/>
                  </a:cubicBezTo>
                  <a:cubicBezTo>
                    <a:pt x="68" y="15"/>
                    <a:pt x="65" y="17"/>
                    <a:pt x="67" y="22"/>
                  </a:cubicBezTo>
                  <a:cubicBezTo>
                    <a:pt x="78" y="22"/>
                    <a:pt x="72" y="11"/>
                    <a:pt x="71" y="8"/>
                  </a:cubicBezTo>
                  <a:cubicBezTo>
                    <a:pt x="75" y="4"/>
                    <a:pt x="81" y="15"/>
                    <a:pt x="77" y="20"/>
                  </a:cubicBezTo>
                  <a:cubicBezTo>
                    <a:pt x="103" y="0"/>
                    <a:pt x="144" y="7"/>
                    <a:pt x="146" y="39"/>
                  </a:cubicBezTo>
                  <a:cubicBezTo>
                    <a:pt x="148" y="63"/>
                    <a:pt x="123" y="79"/>
                    <a:pt x="125" y="103"/>
                  </a:cubicBezTo>
                  <a:cubicBezTo>
                    <a:pt x="130" y="105"/>
                    <a:pt x="138" y="94"/>
                    <a:pt x="146" y="99"/>
                  </a:cubicBezTo>
                  <a:cubicBezTo>
                    <a:pt x="149" y="104"/>
                    <a:pt x="147" y="114"/>
                    <a:pt x="148" y="120"/>
                  </a:cubicBezTo>
                  <a:cubicBezTo>
                    <a:pt x="142" y="125"/>
                    <a:pt x="135" y="122"/>
                    <a:pt x="129" y="119"/>
                  </a:cubicBezTo>
                  <a:cubicBezTo>
                    <a:pt x="129" y="131"/>
                    <a:pt x="129" y="143"/>
                    <a:pt x="141" y="143"/>
                  </a:cubicBezTo>
                  <a:cubicBezTo>
                    <a:pt x="120" y="146"/>
                    <a:pt x="125" y="125"/>
                    <a:pt x="124" y="108"/>
                  </a:cubicBezTo>
                  <a:cubicBezTo>
                    <a:pt x="123" y="95"/>
                    <a:pt x="118" y="88"/>
                    <a:pt x="121" y="76"/>
                  </a:cubicBezTo>
                  <a:cubicBezTo>
                    <a:pt x="125" y="57"/>
                    <a:pt x="149" y="40"/>
                    <a:pt x="132" y="18"/>
                  </a:cubicBezTo>
                  <a:cubicBezTo>
                    <a:pt x="101" y="5"/>
                    <a:pt x="76" y="33"/>
                    <a:pt x="46" y="31"/>
                  </a:cubicBezTo>
                  <a:cubicBezTo>
                    <a:pt x="31" y="30"/>
                    <a:pt x="16" y="16"/>
                    <a:pt x="0" y="27"/>
                  </a:cubicBezTo>
                  <a:cubicBezTo>
                    <a:pt x="14" y="12"/>
                    <a:pt x="37" y="23"/>
                    <a:pt x="60" y="24"/>
                  </a:cubicBezTo>
                  <a:cubicBezTo>
                    <a:pt x="62" y="22"/>
                    <a:pt x="58" y="15"/>
                    <a:pt x="58" y="11"/>
                  </a:cubicBezTo>
                  <a:cubicBezTo>
                    <a:pt x="61" y="10"/>
                    <a:pt x="64" y="4"/>
                    <a:pt x="68" y="8"/>
                  </a:cubicBezTo>
                  <a:cubicBezTo>
                    <a:pt x="67" y="9"/>
                    <a:pt x="59" y="9"/>
                    <a:pt x="61" y="17"/>
                  </a:cubicBezTo>
                  <a:close/>
                  <a:moveTo>
                    <a:pt x="58" y="27"/>
                  </a:moveTo>
                  <a:cubicBezTo>
                    <a:pt x="49" y="25"/>
                    <a:pt x="41" y="22"/>
                    <a:pt x="31" y="25"/>
                  </a:cubicBezTo>
                  <a:cubicBezTo>
                    <a:pt x="41" y="26"/>
                    <a:pt x="49" y="32"/>
                    <a:pt x="58" y="27"/>
                  </a:cubicBezTo>
                  <a:close/>
                  <a:moveTo>
                    <a:pt x="101" y="11"/>
                  </a:moveTo>
                  <a:cubicBezTo>
                    <a:pt x="98" y="14"/>
                    <a:pt x="85" y="15"/>
                    <a:pt x="88" y="20"/>
                  </a:cubicBezTo>
                  <a:cubicBezTo>
                    <a:pt x="90" y="15"/>
                    <a:pt x="104" y="16"/>
                    <a:pt x="101" y="11"/>
                  </a:cubicBezTo>
                  <a:close/>
                  <a:moveTo>
                    <a:pt x="142" y="32"/>
                  </a:moveTo>
                  <a:cubicBezTo>
                    <a:pt x="140" y="29"/>
                    <a:pt x="138" y="30"/>
                    <a:pt x="141" y="34"/>
                  </a:cubicBezTo>
                  <a:cubicBezTo>
                    <a:pt x="139" y="59"/>
                    <a:pt x="121" y="67"/>
                    <a:pt x="122" y="95"/>
                  </a:cubicBezTo>
                  <a:cubicBezTo>
                    <a:pt x="127" y="73"/>
                    <a:pt x="146" y="59"/>
                    <a:pt x="142" y="32"/>
                  </a:cubicBezTo>
                  <a:close/>
                  <a:moveTo>
                    <a:pt x="145" y="119"/>
                  </a:moveTo>
                  <a:cubicBezTo>
                    <a:pt x="145" y="113"/>
                    <a:pt x="145" y="109"/>
                    <a:pt x="142" y="106"/>
                  </a:cubicBezTo>
                  <a:cubicBezTo>
                    <a:pt x="139" y="106"/>
                    <a:pt x="135" y="106"/>
                    <a:pt x="132" y="106"/>
                  </a:cubicBezTo>
                  <a:cubicBezTo>
                    <a:pt x="126" y="113"/>
                    <a:pt x="134" y="121"/>
                    <a:pt x="145" y="119"/>
                  </a:cubicBezTo>
                  <a:close/>
                  <a:moveTo>
                    <a:pt x="146" y="103"/>
                  </a:moveTo>
                  <a:cubicBezTo>
                    <a:pt x="142" y="100"/>
                    <a:pt x="137" y="100"/>
                    <a:pt x="134" y="103"/>
                  </a:cubicBezTo>
                  <a:cubicBezTo>
                    <a:pt x="139" y="101"/>
                    <a:pt x="144" y="107"/>
                    <a:pt x="146" y="103"/>
                  </a:cubicBez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7" name="50 laisva forma"/>
            <p:cNvSpPr>
              <a:spLocks noEditPoints="1"/>
            </p:cNvSpPr>
            <p:nvPr/>
          </p:nvSpPr>
          <p:spPr bwMode="auto">
            <a:xfrm rot="16200000" flipV="1">
              <a:off x="11044126" y="786511"/>
              <a:ext cx="468508" cy="489370"/>
            </a:xfrm>
            <a:custGeom>
              <a:avLst/>
              <a:gdLst>
                <a:gd name="T0" fmla="*/ 69 w 149"/>
                <a:gd name="T1" fmla="*/ 3 h 138"/>
                <a:gd name="T2" fmla="*/ 64 w 149"/>
                <a:gd name="T3" fmla="*/ 7 h 138"/>
                <a:gd name="T4" fmla="*/ 70 w 149"/>
                <a:gd name="T5" fmla="*/ 7 h 138"/>
                <a:gd name="T6" fmla="*/ 70 w 149"/>
                <a:gd name="T7" fmla="*/ 3 h 138"/>
                <a:gd name="T8" fmla="*/ 73 w 149"/>
                <a:gd name="T9" fmla="*/ 1 h 138"/>
                <a:gd name="T10" fmla="*/ 147 w 149"/>
                <a:gd name="T11" fmla="*/ 33 h 138"/>
                <a:gd name="T12" fmla="*/ 142 w 149"/>
                <a:gd name="T13" fmla="*/ 91 h 138"/>
                <a:gd name="T14" fmla="*/ 149 w 149"/>
                <a:gd name="T15" fmla="*/ 114 h 138"/>
                <a:gd name="T16" fmla="*/ 130 w 149"/>
                <a:gd name="T17" fmla="*/ 114 h 138"/>
                <a:gd name="T18" fmla="*/ 137 w 149"/>
                <a:gd name="T19" fmla="*/ 138 h 138"/>
                <a:gd name="T20" fmla="*/ 122 w 149"/>
                <a:gd name="T21" fmla="*/ 94 h 138"/>
                <a:gd name="T22" fmla="*/ 129 w 149"/>
                <a:gd name="T23" fmla="*/ 51 h 138"/>
                <a:gd name="T24" fmla="*/ 49 w 149"/>
                <a:gd name="T25" fmla="*/ 26 h 138"/>
                <a:gd name="T26" fmla="*/ 1 w 149"/>
                <a:gd name="T27" fmla="*/ 21 h 138"/>
                <a:gd name="T28" fmla="*/ 39 w 149"/>
                <a:gd name="T29" fmla="*/ 15 h 138"/>
                <a:gd name="T30" fmla="*/ 58 w 149"/>
                <a:gd name="T31" fmla="*/ 5 h 138"/>
                <a:gd name="T32" fmla="*/ 67 w 149"/>
                <a:gd name="T33" fmla="*/ 2 h 138"/>
                <a:gd name="T34" fmla="*/ 60 w 149"/>
                <a:gd name="T35" fmla="*/ 10 h 138"/>
                <a:gd name="T36" fmla="*/ 77 w 149"/>
                <a:gd name="T37" fmla="*/ 14 h 138"/>
                <a:gd name="T38" fmla="*/ 73 w 149"/>
                <a:gd name="T39" fmla="*/ 15 h 138"/>
                <a:gd name="T40" fmla="*/ 68 w 149"/>
                <a:gd name="T41" fmla="*/ 8 h 138"/>
                <a:gd name="T42" fmla="*/ 61 w 149"/>
                <a:gd name="T43" fmla="*/ 12 h 138"/>
                <a:gd name="T44" fmla="*/ 60 w 149"/>
                <a:gd name="T45" fmla="*/ 19 h 138"/>
                <a:gd name="T46" fmla="*/ 7 w 149"/>
                <a:gd name="T47" fmla="*/ 17 h 138"/>
                <a:gd name="T48" fmla="*/ 40 w 149"/>
                <a:gd name="T49" fmla="*/ 17 h 138"/>
                <a:gd name="T50" fmla="*/ 60 w 149"/>
                <a:gd name="T51" fmla="*/ 20 h 138"/>
                <a:gd name="T52" fmla="*/ 31 w 149"/>
                <a:gd name="T53" fmla="*/ 20 h 138"/>
                <a:gd name="T54" fmla="*/ 49 w 149"/>
                <a:gd name="T55" fmla="*/ 24 h 138"/>
                <a:gd name="T56" fmla="*/ 87 w 149"/>
                <a:gd name="T57" fmla="*/ 12 h 138"/>
                <a:gd name="T58" fmla="*/ 77 w 149"/>
                <a:gd name="T59" fmla="*/ 14 h 138"/>
                <a:gd name="T60" fmla="*/ 124 w 149"/>
                <a:gd name="T61" fmla="*/ 97 h 138"/>
                <a:gd name="T62" fmla="*/ 101 w 149"/>
                <a:gd name="T63" fmla="*/ 4 h 138"/>
                <a:gd name="T64" fmla="*/ 89 w 149"/>
                <a:gd name="T65" fmla="*/ 14 h 138"/>
                <a:gd name="T66" fmla="*/ 133 w 149"/>
                <a:gd name="T67" fmla="*/ 12 h 138"/>
                <a:gd name="T68" fmla="*/ 131 w 149"/>
                <a:gd name="T69" fmla="*/ 55 h 138"/>
                <a:gd name="T70" fmla="*/ 140 w 149"/>
                <a:gd name="T71" fmla="*/ 24 h 138"/>
                <a:gd name="T72" fmla="*/ 123 w 149"/>
                <a:gd name="T73" fmla="*/ 89 h 138"/>
                <a:gd name="T74" fmla="*/ 135 w 149"/>
                <a:gd name="T75" fmla="*/ 137 h 138"/>
                <a:gd name="T76" fmla="*/ 141 w 149"/>
                <a:gd name="T77" fmla="*/ 116 h 138"/>
                <a:gd name="T78" fmla="*/ 147 w 149"/>
                <a:gd name="T79" fmla="*/ 98 h 138"/>
                <a:gd name="T80" fmla="*/ 131 w 149"/>
                <a:gd name="T81" fmla="*/ 99 h 138"/>
                <a:gd name="T82" fmla="*/ 146 w 149"/>
                <a:gd name="T83" fmla="*/ 94 h 138"/>
                <a:gd name="T84" fmla="*/ 88 w 149"/>
                <a:gd name="T85" fmla="*/ 12 h 138"/>
                <a:gd name="T86" fmla="*/ 95 w 149"/>
                <a:gd name="T87" fmla="*/ 9 h 138"/>
                <a:gd name="T88" fmla="*/ 40 w 149"/>
                <a:gd name="T89" fmla="*/ 19 h 138"/>
                <a:gd name="T90" fmla="*/ 56 w 149"/>
                <a:gd name="T91" fmla="*/ 21 h 138"/>
                <a:gd name="T92" fmla="*/ 141 w 149"/>
                <a:gd name="T93" fmla="*/ 28 h 138"/>
                <a:gd name="T94" fmla="*/ 131 w 149"/>
                <a:gd name="T95" fmla="*/ 66 h 138"/>
                <a:gd name="T96" fmla="*/ 141 w 149"/>
                <a:gd name="T97" fmla="*/ 97 h 138"/>
                <a:gd name="T98" fmla="*/ 143 w 149"/>
                <a:gd name="T99" fmla="*/ 100 h 138"/>
                <a:gd name="T100" fmla="*/ 130 w 149"/>
                <a:gd name="T101" fmla="*/ 108 h 138"/>
                <a:gd name="T102" fmla="*/ 131 w 149"/>
                <a:gd name="T103" fmla="*/ 107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9" h="138">
                  <a:moveTo>
                    <a:pt x="65" y="0"/>
                  </a:moveTo>
                  <a:cubicBezTo>
                    <a:pt x="66" y="0"/>
                    <a:pt x="68" y="1"/>
                    <a:pt x="69" y="2"/>
                  </a:cubicBezTo>
                  <a:cubicBezTo>
                    <a:pt x="69" y="2"/>
                    <a:pt x="69" y="2"/>
                    <a:pt x="69" y="2"/>
                  </a:cubicBezTo>
                  <a:cubicBezTo>
                    <a:pt x="69" y="3"/>
                    <a:pt x="69" y="3"/>
                    <a:pt x="69" y="3"/>
                  </a:cubicBezTo>
                  <a:cubicBezTo>
                    <a:pt x="68" y="3"/>
                    <a:pt x="68" y="3"/>
                    <a:pt x="67" y="4"/>
                  </a:cubicBezTo>
                  <a:cubicBezTo>
                    <a:pt x="65" y="4"/>
                    <a:pt x="63" y="4"/>
                    <a:pt x="62" y="6"/>
                  </a:cubicBezTo>
                  <a:cubicBezTo>
                    <a:pt x="62" y="7"/>
                    <a:pt x="61" y="8"/>
                    <a:pt x="62" y="10"/>
                  </a:cubicBezTo>
                  <a:cubicBezTo>
                    <a:pt x="63" y="9"/>
                    <a:pt x="63" y="8"/>
                    <a:pt x="64" y="7"/>
                  </a:cubicBezTo>
                  <a:cubicBezTo>
                    <a:pt x="66" y="6"/>
                    <a:pt x="67" y="5"/>
                    <a:pt x="68" y="5"/>
                  </a:cubicBezTo>
                  <a:cubicBezTo>
                    <a:pt x="69" y="5"/>
                    <a:pt x="70" y="5"/>
                    <a:pt x="70" y="6"/>
                  </a:cubicBezTo>
                  <a:cubicBezTo>
                    <a:pt x="71" y="6"/>
                    <a:pt x="71" y="6"/>
                    <a:pt x="71" y="6"/>
                  </a:cubicBezTo>
                  <a:cubicBezTo>
                    <a:pt x="70" y="7"/>
                    <a:pt x="70" y="7"/>
                    <a:pt x="70" y="7"/>
                  </a:cubicBezTo>
                  <a:cubicBezTo>
                    <a:pt x="70" y="8"/>
                    <a:pt x="69" y="8"/>
                    <a:pt x="69" y="9"/>
                  </a:cubicBezTo>
                  <a:cubicBezTo>
                    <a:pt x="68" y="11"/>
                    <a:pt x="67" y="12"/>
                    <a:pt x="67" y="16"/>
                  </a:cubicBezTo>
                  <a:cubicBezTo>
                    <a:pt x="70" y="16"/>
                    <a:pt x="71" y="15"/>
                    <a:pt x="72" y="14"/>
                  </a:cubicBezTo>
                  <a:cubicBezTo>
                    <a:pt x="74" y="11"/>
                    <a:pt x="71" y="5"/>
                    <a:pt x="70" y="3"/>
                  </a:cubicBezTo>
                  <a:cubicBezTo>
                    <a:pt x="70" y="2"/>
                    <a:pt x="70" y="2"/>
                    <a:pt x="70" y="2"/>
                  </a:cubicBezTo>
                  <a:cubicBezTo>
                    <a:pt x="71" y="2"/>
                    <a:pt x="71" y="2"/>
                    <a:pt x="71" y="2"/>
                  </a:cubicBezTo>
                  <a:cubicBezTo>
                    <a:pt x="71" y="1"/>
                    <a:pt x="72" y="1"/>
                    <a:pt x="73" y="1"/>
                  </a:cubicBezTo>
                  <a:cubicBezTo>
                    <a:pt x="73" y="1"/>
                    <a:pt x="73" y="1"/>
                    <a:pt x="73" y="1"/>
                  </a:cubicBezTo>
                  <a:cubicBezTo>
                    <a:pt x="75" y="1"/>
                    <a:pt x="77" y="3"/>
                    <a:pt x="78" y="5"/>
                  </a:cubicBezTo>
                  <a:cubicBezTo>
                    <a:pt x="79" y="7"/>
                    <a:pt x="79" y="9"/>
                    <a:pt x="79" y="11"/>
                  </a:cubicBezTo>
                  <a:cubicBezTo>
                    <a:pt x="88" y="5"/>
                    <a:pt x="99" y="2"/>
                    <a:pt x="110" y="2"/>
                  </a:cubicBezTo>
                  <a:cubicBezTo>
                    <a:pt x="131" y="2"/>
                    <a:pt x="145" y="14"/>
                    <a:pt x="147" y="33"/>
                  </a:cubicBezTo>
                  <a:cubicBezTo>
                    <a:pt x="148" y="45"/>
                    <a:pt x="142" y="55"/>
                    <a:pt x="137" y="65"/>
                  </a:cubicBezTo>
                  <a:cubicBezTo>
                    <a:pt x="131" y="75"/>
                    <a:pt x="125" y="85"/>
                    <a:pt x="126" y="97"/>
                  </a:cubicBezTo>
                  <a:cubicBezTo>
                    <a:pt x="127" y="97"/>
                    <a:pt x="130" y="96"/>
                    <a:pt x="132" y="95"/>
                  </a:cubicBezTo>
                  <a:cubicBezTo>
                    <a:pt x="135" y="93"/>
                    <a:pt x="138" y="91"/>
                    <a:pt x="142" y="91"/>
                  </a:cubicBezTo>
                  <a:cubicBezTo>
                    <a:pt x="144" y="91"/>
                    <a:pt x="145" y="92"/>
                    <a:pt x="147" y="93"/>
                  </a:cubicBezTo>
                  <a:cubicBezTo>
                    <a:pt x="147" y="93"/>
                    <a:pt x="147" y="93"/>
                    <a:pt x="147" y="93"/>
                  </a:cubicBezTo>
                  <a:cubicBezTo>
                    <a:pt x="149" y="96"/>
                    <a:pt x="149" y="101"/>
                    <a:pt x="149" y="106"/>
                  </a:cubicBezTo>
                  <a:cubicBezTo>
                    <a:pt x="148" y="109"/>
                    <a:pt x="148" y="112"/>
                    <a:pt x="149" y="114"/>
                  </a:cubicBezTo>
                  <a:cubicBezTo>
                    <a:pt x="149" y="115"/>
                    <a:pt x="149" y="115"/>
                    <a:pt x="149" y="115"/>
                  </a:cubicBezTo>
                  <a:cubicBezTo>
                    <a:pt x="148" y="115"/>
                    <a:pt x="148" y="115"/>
                    <a:pt x="148" y="115"/>
                  </a:cubicBezTo>
                  <a:cubicBezTo>
                    <a:pt x="146" y="117"/>
                    <a:pt x="143" y="118"/>
                    <a:pt x="141" y="118"/>
                  </a:cubicBezTo>
                  <a:cubicBezTo>
                    <a:pt x="137" y="118"/>
                    <a:pt x="134" y="116"/>
                    <a:pt x="130" y="114"/>
                  </a:cubicBezTo>
                  <a:cubicBezTo>
                    <a:pt x="130" y="115"/>
                    <a:pt x="130" y="115"/>
                    <a:pt x="130" y="115"/>
                  </a:cubicBezTo>
                  <a:cubicBezTo>
                    <a:pt x="130" y="126"/>
                    <a:pt x="130" y="136"/>
                    <a:pt x="141" y="136"/>
                  </a:cubicBezTo>
                  <a:cubicBezTo>
                    <a:pt x="141" y="138"/>
                    <a:pt x="141" y="138"/>
                    <a:pt x="141" y="138"/>
                  </a:cubicBezTo>
                  <a:cubicBezTo>
                    <a:pt x="139" y="138"/>
                    <a:pt x="138" y="138"/>
                    <a:pt x="137" y="138"/>
                  </a:cubicBezTo>
                  <a:cubicBezTo>
                    <a:pt x="123" y="138"/>
                    <a:pt x="123" y="125"/>
                    <a:pt x="123" y="112"/>
                  </a:cubicBezTo>
                  <a:cubicBezTo>
                    <a:pt x="123" y="108"/>
                    <a:pt x="123" y="105"/>
                    <a:pt x="123" y="102"/>
                  </a:cubicBezTo>
                  <a:cubicBezTo>
                    <a:pt x="123" y="99"/>
                    <a:pt x="122" y="96"/>
                    <a:pt x="122" y="94"/>
                  </a:cubicBezTo>
                  <a:cubicBezTo>
                    <a:pt x="122" y="94"/>
                    <a:pt x="122" y="94"/>
                    <a:pt x="122" y="94"/>
                  </a:cubicBezTo>
                  <a:cubicBezTo>
                    <a:pt x="122" y="93"/>
                    <a:pt x="122" y="93"/>
                    <a:pt x="122" y="93"/>
                  </a:cubicBezTo>
                  <a:cubicBezTo>
                    <a:pt x="121" y="92"/>
                    <a:pt x="121" y="91"/>
                    <a:pt x="121" y="90"/>
                  </a:cubicBezTo>
                  <a:cubicBezTo>
                    <a:pt x="120" y="84"/>
                    <a:pt x="118" y="78"/>
                    <a:pt x="120" y="70"/>
                  </a:cubicBezTo>
                  <a:cubicBezTo>
                    <a:pt x="122" y="64"/>
                    <a:pt x="125" y="57"/>
                    <a:pt x="129" y="51"/>
                  </a:cubicBezTo>
                  <a:cubicBezTo>
                    <a:pt x="136" y="39"/>
                    <a:pt x="143" y="27"/>
                    <a:pt x="132" y="13"/>
                  </a:cubicBezTo>
                  <a:cubicBezTo>
                    <a:pt x="126" y="11"/>
                    <a:pt x="121" y="10"/>
                    <a:pt x="115" y="10"/>
                  </a:cubicBezTo>
                  <a:cubicBezTo>
                    <a:pt x="104" y="10"/>
                    <a:pt x="93" y="14"/>
                    <a:pt x="83" y="18"/>
                  </a:cubicBezTo>
                  <a:cubicBezTo>
                    <a:pt x="72" y="22"/>
                    <a:pt x="61" y="26"/>
                    <a:pt x="49" y="26"/>
                  </a:cubicBezTo>
                  <a:cubicBezTo>
                    <a:pt x="48" y="26"/>
                    <a:pt x="47" y="26"/>
                    <a:pt x="45" y="26"/>
                  </a:cubicBezTo>
                  <a:cubicBezTo>
                    <a:pt x="40" y="25"/>
                    <a:pt x="35" y="23"/>
                    <a:pt x="30" y="22"/>
                  </a:cubicBezTo>
                  <a:cubicBezTo>
                    <a:pt x="25" y="19"/>
                    <a:pt x="19" y="17"/>
                    <a:pt x="13" y="17"/>
                  </a:cubicBezTo>
                  <a:cubicBezTo>
                    <a:pt x="9" y="17"/>
                    <a:pt x="4" y="19"/>
                    <a:pt x="1" y="21"/>
                  </a:cubicBezTo>
                  <a:cubicBezTo>
                    <a:pt x="0" y="20"/>
                    <a:pt x="0" y="20"/>
                    <a:pt x="0" y="20"/>
                  </a:cubicBezTo>
                  <a:cubicBezTo>
                    <a:pt x="5" y="15"/>
                    <a:pt x="11" y="13"/>
                    <a:pt x="20" y="13"/>
                  </a:cubicBezTo>
                  <a:cubicBezTo>
                    <a:pt x="20" y="13"/>
                    <a:pt x="20" y="13"/>
                    <a:pt x="20" y="13"/>
                  </a:cubicBezTo>
                  <a:cubicBezTo>
                    <a:pt x="26" y="13"/>
                    <a:pt x="33" y="14"/>
                    <a:pt x="39" y="15"/>
                  </a:cubicBezTo>
                  <a:cubicBezTo>
                    <a:pt x="46" y="16"/>
                    <a:pt x="53" y="17"/>
                    <a:pt x="59" y="17"/>
                  </a:cubicBezTo>
                  <a:cubicBezTo>
                    <a:pt x="61" y="16"/>
                    <a:pt x="60" y="13"/>
                    <a:pt x="59" y="10"/>
                  </a:cubicBezTo>
                  <a:cubicBezTo>
                    <a:pt x="58" y="8"/>
                    <a:pt x="58" y="7"/>
                    <a:pt x="58" y="5"/>
                  </a:cubicBezTo>
                  <a:cubicBezTo>
                    <a:pt x="58" y="5"/>
                    <a:pt x="58" y="5"/>
                    <a:pt x="58" y="5"/>
                  </a:cubicBezTo>
                  <a:cubicBezTo>
                    <a:pt x="58" y="4"/>
                    <a:pt x="58" y="4"/>
                    <a:pt x="58" y="4"/>
                  </a:cubicBezTo>
                  <a:cubicBezTo>
                    <a:pt x="59" y="4"/>
                    <a:pt x="59" y="3"/>
                    <a:pt x="60" y="3"/>
                  </a:cubicBezTo>
                  <a:cubicBezTo>
                    <a:pt x="62" y="1"/>
                    <a:pt x="63" y="0"/>
                    <a:pt x="65" y="0"/>
                  </a:cubicBezTo>
                  <a:close/>
                  <a:moveTo>
                    <a:pt x="67" y="2"/>
                  </a:moveTo>
                  <a:cubicBezTo>
                    <a:pt x="65" y="1"/>
                    <a:pt x="63" y="2"/>
                    <a:pt x="61" y="4"/>
                  </a:cubicBezTo>
                  <a:cubicBezTo>
                    <a:pt x="60" y="4"/>
                    <a:pt x="60" y="5"/>
                    <a:pt x="59" y="5"/>
                  </a:cubicBezTo>
                  <a:cubicBezTo>
                    <a:pt x="59" y="7"/>
                    <a:pt x="60" y="8"/>
                    <a:pt x="60" y="10"/>
                  </a:cubicBezTo>
                  <a:cubicBezTo>
                    <a:pt x="60" y="10"/>
                    <a:pt x="60" y="10"/>
                    <a:pt x="60" y="10"/>
                  </a:cubicBezTo>
                  <a:cubicBezTo>
                    <a:pt x="60" y="8"/>
                    <a:pt x="60" y="7"/>
                    <a:pt x="61" y="5"/>
                  </a:cubicBezTo>
                  <a:cubicBezTo>
                    <a:pt x="62" y="3"/>
                    <a:pt x="65" y="3"/>
                    <a:pt x="66" y="2"/>
                  </a:cubicBezTo>
                  <a:cubicBezTo>
                    <a:pt x="66" y="2"/>
                    <a:pt x="67" y="2"/>
                    <a:pt x="67" y="2"/>
                  </a:cubicBezTo>
                  <a:close/>
                  <a:moveTo>
                    <a:pt x="77" y="14"/>
                  </a:moveTo>
                  <a:cubicBezTo>
                    <a:pt x="76" y="13"/>
                    <a:pt x="76" y="13"/>
                    <a:pt x="76" y="13"/>
                  </a:cubicBezTo>
                  <a:cubicBezTo>
                    <a:pt x="78" y="11"/>
                    <a:pt x="78" y="8"/>
                    <a:pt x="77" y="6"/>
                  </a:cubicBezTo>
                  <a:cubicBezTo>
                    <a:pt x="75" y="3"/>
                    <a:pt x="73" y="1"/>
                    <a:pt x="72" y="2"/>
                  </a:cubicBezTo>
                  <a:cubicBezTo>
                    <a:pt x="73" y="5"/>
                    <a:pt x="76" y="11"/>
                    <a:pt x="73" y="15"/>
                  </a:cubicBezTo>
                  <a:cubicBezTo>
                    <a:pt x="72" y="16"/>
                    <a:pt x="70" y="17"/>
                    <a:pt x="67" y="17"/>
                  </a:cubicBezTo>
                  <a:cubicBezTo>
                    <a:pt x="66" y="17"/>
                    <a:pt x="66" y="17"/>
                    <a:pt x="66" y="17"/>
                  </a:cubicBezTo>
                  <a:cubicBezTo>
                    <a:pt x="66" y="17"/>
                    <a:pt x="66" y="17"/>
                    <a:pt x="66" y="17"/>
                  </a:cubicBezTo>
                  <a:cubicBezTo>
                    <a:pt x="65" y="12"/>
                    <a:pt x="66" y="10"/>
                    <a:pt x="68" y="8"/>
                  </a:cubicBezTo>
                  <a:cubicBezTo>
                    <a:pt x="68" y="8"/>
                    <a:pt x="68" y="7"/>
                    <a:pt x="69" y="7"/>
                  </a:cubicBezTo>
                  <a:cubicBezTo>
                    <a:pt x="69" y="6"/>
                    <a:pt x="68" y="6"/>
                    <a:pt x="68" y="6"/>
                  </a:cubicBezTo>
                  <a:cubicBezTo>
                    <a:pt x="67" y="6"/>
                    <a:pt x="66" y="7"/>
                    <a:pt x="65" y="8"/>
                  </a:cubicBezTo>
                  <a:cubicBezTo>
                    <a:pt x="64" y="10"/>
                    <a:pt x="63" y="11"/>
                    <a:pt x="61" y="12"/>
                  </a:cubicBezTo>
                  <a:cubicBezTo>
                    <a:pt x="61" y="12"/>
                    <a:pt x="61" y="12"/>
                    <a:pt x="61" y="12"/>
                  </a:cubicBezTo>
                  <a:cubicBezTo>
                    <a:pt x="61" y="14"/>
                    <a:pt x="62" y="17"/>
                    <a:pt x="60" y="18"/>
                  </a:cubicBezTo>
                  <a:cubicBezTo>
                    <a:pt x="60" y="19"/>
                    <a:pt x="60" y="19"/>
                    <a:pt x="60" y="19"/>
                  </a:cubicBezTo>
                  <a:cubicBezTo>
                    <a:pt x="60" y="19"/>
                    <a:pt x="60" y="19"/>
                    <a:pt x="60" y="19"/>
                  </a:cubicBezTo>
                  <a:cubicBezTo>
                    <a:pt x="53" y="18"/>
                    <a:pt x="46" y="17"/>
                    <a:pt x="39" y="16"/>
                  </a:cubicBezTo>
                  <a:cubicBezTo>
                    <a:pt x="32" y="15"/>
                    <a:pt x="26" y="14"/>
                    <a:pt x="20" y="14"/>
                  </a:cubicBezTo>
                  <a:cubicBezTo>
                    <a:pt x="20" y="14"/>
                    <a:pt x="20" y="14"/>
                    <a:pt x="20" y="14"/>
                  </a:cubicBezTo>
                  <a:cubicBezTo>
                    <a:pt x="15" y="14"/>
                    <a:pt x="11" y="15"/>
                    <a:pt x="7" y="17"/>
                  </a:cubicBezTo>
                  <a:cubicBezTo>
                    <a:pt x="9" y="16"/>
                    <a:pt x="11" y="16"/>
                    <a:pt x="13" y="16"/>
                  </a:cubicBezTo>
                  <a:cubicBezTo>
                    <a:pt x="18" y="16"/>
                    <a:pt x="24" y="18"/>
                    <a:pt x="29" y="19"/>
                  </a:cubicBezTo>
                  <a:cubicBezTo>
                    <a:pt x="31" y="19"/>
                    <a:pt x="31" y="19"/>
                    <a:pt x="31" y="19"/>
                  </a:cubicBezTo>
                  <a:cubicBezTo>
                    <a:pt x="34" y="18"/>
                    <a:pt x="37" y="17"/>
                    <a:pt x="40" y="17"/>
                  </a:cubicBezTo>
                  <a:cubicBezTo>
                    <a:pt x="40" y="17"/>
                    <a:pt x="40" y="17"/>
                    <a:pt x="40" y="17"/>
                  </a:cubicBezTo>
                  <a:cubicBezTo>
                    <a:pt x="45" y="17"/>
                    <a:pt x="49" y="18"/>
                    <a:pt x="54" y="19"/>
                  </a:cubicBezTo>
                  <a:cubicBezTo>
                    <a:pt x="55" y="19"/>
                    <a:pt x="57" y="20"/>
                    <a:pt x="58" y="20"/>
                  </a:cubicBezTo>
                  <a:cubicBezTo>
                    <a:pt x="60" y="20"/>
                    <a:pt x="60" y="20"/>
                    <a:pt x="60" y="20"/>
                  </a:cubicBezTo>
                  <a:cubicBezTo>
                    <a:pt x="59" y="21"/>
                    <a:pt x="59" y="21"/>
                    <a:pt x="59" y="21"/>
                  </a:cubicBezTo>
                  <a:cubicBezTo>
                    <a:pt x="56" y="23"/>
                    <a:pt x="53" y="24"/>
                    <a:pt x="50" y="24"/>
                  </a:cubicBezTo>
                  <a:cubicBezTo>
                    <a:pt x="47" y="24"/>
                    <a:pt x="43" y="23"/>
                    <a:pt x="40" y="22"/>
                  </a:cubicBezTo>
                  <a:cubicBezTo>
                    <a:pt x="37" y="21"/>
                    <a:pt x="34" y="20"/>
                    <a:pt x="31" y="20"/>
                  </a:cubicBezTo>
                  <a:cubicBezTo>
                    <a:pt x="30" y="20"/>
                    <a:pt x="30" y="20"/>
                    <a:pt x="30" y="20"/>
                  </a:cubicBezTo>
                  <a:cubicBezTo>
                    <a:pt x="30" y="20"/>
                    <a:pt x="31" y="20"/>
                    <a:pt x="31" y="20"/>
                  </a:cubicBezTo>
                  <a:cubicBezTo>
                    <a:pt x="36" y="22"/>
                    <a:pt x="41" y="24"/>
                    <a:pt x="46" y="24"/>
                  </a:cubicBezTo>
                  <a:cubicBezTo>
                    <a:pt x="47" y="24"/>
                    <a:pt x="48" y="24"/>
                    <a:pt x="49" y="24"/>
                  </a:cubicBezTo>
                  <a:cubicBezTo>
                    <a:pt x="61" y="24"/>
                    <a:pt x="72" y="20"/>
                    <a:pt x="82" y="16"/>
                  </a:cubicBezTo>
                  <a:cubicBezTo>
                    <a:pt x="84" y="16"/>
                    <a:pt x="86" y="15"/>
                    <a:pt x="88" y="14"/>
                  </a:cubicBezTo>
                  <a:cubicBezTo>
                    <a:pt x="88" y="14"/>
                    <a:pt x="88" y="14"/>
                    <a:pt x="88" y="14"/>
                  </a:cubicBezTo>
                  <a:cubicBezTo>
                    <a:pt x="87" y="13"/>
                    <a:pt x="87" y="12"/>
                    <a:pt x="87" y="12"/>
                  </a:cubicBezTo>
                  <a:cubicBezTo>
                    <a:pt x="88" y="10"/>
                    <a:pt x="91" y="9"/>
                    <a:pt x="94" y="7"/>
                  </a:cubicBezTo>
                  <a:cubicBezTo>
                    <a:pt x="97" y="7"/>
                    <a:pt x="99" y="6"/>
                    <a:pt x="100" y="5"/>
                  </a:cubicBezTo>
                  <a:cubicBezTo>
                    <a:pt x="101" y="4"/>
                    <a:pt x="101" y="4"/>
                    <a:pt x="101" y="4"/>
                  </a:cubicBezTo>
                  <a:cubicBezTo>
                    <a:pt x="92" y="6"/>
                    <a:pt x="84" y="9"/>
                    <a:pt x="77" y="14"/>
                  </a:cubicBezTo>
                  <a:close/>
                  <a:moveTo>
                    <a:pt x="126" y="98"/>
                  </a:moveTo>
                  <a:cubicBezTo>
                    <a:pt x="126" y="98"/>
                    <a:pt x="125" y="98"/>
                    <a:pt x="125" y="98"/>
                  </a:cubicBezTo>
                  <a:cubicBezTo>
                    <a:pt x="124" y="98"/>
                    <a:pt x="124" y="98"/>
                    <a:pt x="124" y="98"/>
                  </a:cubicBezTo>
                  <a:cubicBezTo>
                    <a:pt x="124" y="97"/>
                    <a:pt x="124" y="97"/>
                    <a:pt x="124" y="97"/>
                  </a:cubicBezTo>
                  <a:cubicBezTo>
                    <a:pt x="123" y="85"/>
                    <a:pt x="129" y="74"/>
                    <a:pt x="135" y="64"/>
                  </a:cubicBezTo>
                  <a:cubicBezTo>
                    <a:pt x="141" y="54"/>
                    <a:pt x="147" y="45"/>
                    <a:pt x="146" y="34"/>
                  </a:cubicBezTo>
                  <a:cubicBezTo>
                    <a:pt x="144" y="15"/>
                    <a:pt x="130" y="4"/>
                    <a:pt x="110" y="4"/>
                  </a:cubicBezTo>
                  <a:cubicBezTo>
                    <a:pt x="107" y="4"/>
                    <a:pt x="104" y="4"/>
                    <a:pt x="101" y="4"/>
                  </a:cubicBezTo>
                  <a:cubicBezTo>
                    <a:pt x="102" y="5"/>
                    <a:pt x="102" y="5"/>
                    <a:pt x="102" y="5"/>
                  </a:cubicBezTo>
                  <a:cubicBezTo>
                    <a:pt x="102" y="6"/>
                    <a:pt x="102" y="6"/>
                    <a:pt x="102" y="7"/>
                  </a:cubicBezTo>
                  <a:cubicBezTo>
                    <a:pt x="101" y="9"/>
                    <a:pt x="99" y="10"/>
                    <a:pt x="96" y="11"/>
                  </a:cubicBezTo>
                  <a:cubicBezTo>
                    <a:pt x="93" y="11"/>
                    <a:pt x="90" y="12"/>
                    <a:pt x="89" y="14"/>
                  </a:cubicBezTo>
                  <a:cubicBezTo>
                    <a:pt x="97" y="11"/>
                    <a:pt x="106" y="8"/>
                    <a:pt x="115" y="8"/>
                  </a:cubicBezTo>
                  <a:cubicBezTo>
                    <a:pt x="121" y="8"/>
                    <a:pt x="127" y="9"/>
                    <a:pt x="132" y="12"/>
                  </a:cubicBezTo>
                  <a:cubicBezTo>
                    <a:pt x="133" y="12"/>
                    <a:pt x="133" y="12"/>
                    <a:pt x="133" y="12"/>
                  </a:cubicBezTo>
                  <a:cubicBezTo>
                    <a:pt x="133" y="12"/>
                    <a:pt x="133" y="12"/>
                    <a:pt x="133" y="12"/>
                  </a:cubicBezTo>
                  <a:cubicBezTo>
                    <a:pt x="145" y="27"/>
                    <a:pt x="137" y="40"/>
                    <a:pt x="130" y="52"/>
                  </a:cubicBezTo>
                  <a:cubicBezTo>
                    <a:pt x="126" y="58"/>
                    <a:pt x="123" y="64"/>
                    <a:pt x="122" y="71"/>
                  </a:cubicBezTo>
                  <a:cubicBezTo>
                    <a:pt x="120" y="76"/>
                    <a:pt x="121" y="80"/>
                    <a:pt x="121" y="84"/>
                  </a:cubicBezTo>
                  <a:cubicBezTo>
                    <a:pt x="122" y="72"/>
                    <a:pt x="126" y="63"/>
                    <a:pt x="131" y="55"/>
                  </a:cubicBezTo>
                  <a:cubicBezTo>
                    <a:pt x="135" y="47"/>
                    <a:pt x="139" y="39"/>
                    <a:pt x="140" y="28"/>
                  </a:cubicBezTo>
                  <a:cubicBezTo>
                    <a:pt x="139" y="27"/>
                    <a:pt x="138" y="25"/>
                    <a:pt x="139" y="24"/>
                  </a:cubicBezTo>
                  <a:cubicBezTo>
                    <a:pt x="139" y="24"/>
                    <a:pt x="139" y="24"/>
                    <a:pt x="140" y="24"/>
                  </a:cubicBezTo>
                  <a:cubicBezTo>
                    <a:pt x="140" y="24"/>
                    <a:pt x="140" y="24"/>
                    <a:pt x="140" y="24"/>
                  </a:cubicBezTo>
                  <a:cubicBezTo>
                    <a:pt x="141" y="24"/>
                    <a:pt x="142" y="24"/>
                    <a:pt x="143" y="26"/>
                  </a:cubicBezTo>
                  <a:cubicBezTo>
                    <a:pt x="143" y="26"/>
                    <a:pt x="143" y="26"/>
                    <a:pt x="143" y="26"/>
                  </a:cubicBezTo>
                  <a:cubicBezTo>
                    <a:pt x="145" y="43"/>
                    <a:pt x="139" y="55"/>
                    <a:pt x="133" y="66"/>
                  </a:cubicBezTo>
                  <a:cubicBezTo>
                    <a:pt x="129" y="73"/>
                    <a:pt x="125" y="81"/>
                    <a:pt x="123" y="89"/>
                  </a:cubicBezTo>
                  <a:cubicBezTo>
                    <a:pt x="123" y="90"/>
                    <a:pt x="123" y="90"/>
                    <a:pt x="123" y="90"/>
                  </a:cubicBezTo>
                  <a:cubicBezTo>
                    <a:pt x="123" y="94"/>
                    <a:pt x="124" y="97"/>
                    <a:pt x="124" y="102"/>
                  </a:cubicBezTo>
                  <a:cubicBezTo>
                    <a:pt x="125" y="105"/>
                    <a:pt x="125" y="108"/>
                    <a:pt x="125" y="112"/>
                  </a:cubicBezTo>
                  <a:cubicBezTo>
                    <a:pt x="125" y="124"/>
                    <a:pt x="125" y="135"/>
                    <a:pt x="135" y="137"/>
                  </a:cubicBezTo>
                  <a:cubicBezTo>
                    <a:pt x="129" y="133"/>
                    <a:pt x="129" y="124"/>
                    <a:pt x="129" y="115"/>
                  </a:cubicBezTo>
                  <a:cubicBezTo>
                    <a:pt x="129" y="112"/>
                    <a:pt x="129" y="112"/>
                    <a:pt x="129" y="112"/>
                  </a:cubicBezTo>
                  <a:cubicBezTo>
                    <a:pt x="130" y="112"/>
                    <a:pt x="130" y="112"/>
                    <a:pt x="130" y="112"/>
                  </a:cubicBezTo>
                  <a:cubicBezTo>
                    <a:pt x="133" y="115"/>
                    <a:pt x="137" y="116"/>
                    <a:pt x="141" y="116"/>
                  </a:cubicBezTo>
                  <a:cubicBezTo>
                    <a:pt x="143" y="116"/>
                    <a:pt x="145" y="115"/>
                    <a:pt x="147" y="114"/>
                  </a:cubicBezTo>
                  <a:cubicBezTo>
                    <a:pt x="147" y="112"/>
                    <a:pt x="147" y="109"/>
                    <a:pt x="147" y="106"/>
                  </a:cubicBezTo>
                  <a:cubicBezTo>
                    <a:pt x="147" y="103"/>
                    <a:pt x="147" y="100"/>
                    <a:pt x="147" y="98"/>
                  </a:cubicBezTo>
                  <a:cubicBezTo>
                    <a:pt x="147" y="98"/>
                    <a:pt x="147" y="98"/>
                    <a:pt x="147" y="98"/>
                  </a:cubicBezTo>
                  <a:cubicBezTo>
                    <a:pt x="146" y="99"/>
                    <a:pt x="145" y="99"/>
                    <a:pt x="144" y="99"/>
                  </a:cubicBezTo>
                  <a:cubicBezTo>
                    <a:pt x="143" y="99"/>
                    <a:pt x="142" y="99"/>
                    <a:pt x="141" y="99"/>
                  </a:cubicBezTo>
                  <a:cubicBezTo>
                    <a:pt x="138" y="98"/>
                    <a:pt x="136" y="97"/>
                    <a:pt x="134" y="98"/>
                  </a:cubicBezTo>
                  <a:cubicBezTo>
                    <a:pt x="131" y="99"/>
                    <a:pt x="131" y="99"/>
                    <a:pt x="131" y="99"/>
                  </a:cubicBezTo>
                  <a:cubicBezTo>
                    <a:pt x="133" y="97"/>
                    <a:pt x="133" y="97"/>
                    <a:pt x="133" y="97"/>
                  </a:cubicBezTo>
                  <a:cubicBezTo>
                    <a:pt x="137" y="93"/>
                    <a:pt x="142" y="93"/>
                    <a:pt x="147" y="97"/>
                  </a:cubicBezTo>
                  <a:cubicBezTo>
                    <a:pt x="147" y="97"/>
                    <a:pt x="147" y="97"/>
                    <a:pt x="147" y="97"/>
                  </a:cubicBezTo>
                  <a:cubicBezTo>
                    <a:pt x="147" y="96"/>
                    <a:pt x="146" y="95"/>
                    <a:pt x="146" y="94"/>
                  </a:cubicBezTo>
                  <a:cubicBezTo>
                    <a:pt x="145" y="93"/>
                    <a:pt x="143" y="93"/>
                    <a:pt x="142" y="93"/>
                  </a:cubicBezTo>
                  <a:cubicBezTo>
                    <a:pt x="139" y="93"/>
                    <a:pt x="136" y="94"/>
                    <a:pt x="133" y="96"/>
                  </a:cubicBezTo>
                  <a:cubicBezTo>
                    <a:pt x="130" y="97"/>
                    <a:pt x="128" y="98"/>
                    <a:pt x="126" y="98"/>
                  </a:cubicBezTo>
                  <a:close/>
                  <a:moveTo>
                    <a:pt x="88" y="12"/>
                  </a:moveTo>
                  <a:cubicBezTo>
                    <a:pt x="90" y="11"/>
                    <a:pt x="93" y="10"/>
                    <a:pt x="95" y="9"/>
                  </a:cubicBezTo>
                  <a:cubicBezTo>
                    <a:pt x="98" y="8"/>
                    <a:pt x="100" y="8"/>
                    <a:pt x="101" y="7"/>
                  </a:cubicBezTo>
                  <a:cubicBezTo>
                    <a:pt x="101" y="7"/>
                    <a:pt x="101" y="6"/>
                    <a:pt x="101" y="6"/>
                  </a:cubicBezTo>
                  <a:cubicBezTo>
                    <a:pt x="99" y="7"/>
                    <a:pt x="97" y="8"/>
                    <a:pt x="95" y="9"/>
                  </a:cubicBezTo>
                  <a:cubicBezTo>
                    <a:pt x="92" y="10"/>
                    <a:pt x="89" y="11"/>
                    <a:pt x="88" y="12"/>
                  </a:cubicBezTo>
                  <a:close/>
                  <a:moveTo>
                    <a:pt x="56" y="21"/>
                  </a:moveTo>
                  <a:cubicBezTo>
                    <a:pt x="55" y="21"/>
                    <a:pt x="54" y="21"/>
                    <a:pt x="53" y="20"/>
                  </a:cubicBezTo>
                  <a:cubicBezTo>
                    <a:pt x="49" y="19"/>
                    <a:pt x="45" y="19"/>
                    <a:pt x="40" y="19"/>
                  </a:cubicBezTo>
                  <a:cubicBezTo>
                    <a:pt x="39" y="19"/>
                    <a:pt x="37" y="19"/>
                    <a:pt x="35" y="19"/>
                  </a:cubicBezTo>
                  <a:cubicBezTo>
                    <a:pt x="37" y="20"/>
                    <a:pt x="38" y="20"/>
                    <a:pt x="40" y="20"/>
                  </a:cubicBezTo>
                  <a:cubicBezTo>
                    <a:pt x="44" y="21"/>
                    <a:pt x="47" y="22"/>
                    <a:pt x="50" y="22"/>
                  </a:cubicBezTo>
                  <a:cubicBezTo>
                    <a:pt x="52" y="22"/>
                    <a:pt x="54" y="22"/>
                    <a:pt x="56" y="21"/>
                  </a:cubicBezTo>
                  <a:close/>
                  <a:moveTo>
                    <a:pt x="141" y="27"/>
                  </a:moveTo>
                  <a:cubicBezTo>
                    <a:pt x="141" y="26"/>
                    <a:pt x="141" y="26"/>
                    <a:pt x="140" y="25"/>
                  </a:cubicBezTo>
                  <a:cubicBezTo>
                    <a:pt x="141" y="26"/>
                    <a:pt x="141" y="27"/>
                    <a:pt x="141" y="27"/>
                  </a:cubicBezTo>
                  <a:cubicBezTo>
                    <a:pt x="141" y="28"/>
                    <a:pt x="141" y="28"/>
                    <a:pt x="141" y="28"/>
                  </a:cubicBezTo>
                  <a:cubicBezTo>
                    <a:pt x="141" y="28"/>
                    <a:pt x="141" y="28"/>
                    <a:pt x="141" y="28"/>
                  </a:cubicBezTo>
                  <a:cubicBezTo>
                    <a:pt x="141" y="40"/>
                    <a:pt x="136" y="48"/>
                    <a:pt x="132" y="56"/>
                  </a:cubicBezTo>
                  <a:cubicBezTo>
                    <a:pt x="128" y="64"/>
                    <a:pt x="123" y="72"/>
                    <a:pt x="123" y="84"/>
                  </a:cubicBezTo>
                  <a:cubicBezTo>
                    <a:pt x="125" y="77"/>
                    <a:pt x="128" y="71"/>
                    <a:pt x="131" y="66"/>
                  </a:cubicBezTo>
                  <a:cubicBezTo>
                    <a:pt x="138" y="54"/>
                    <a:pt x="144" y="43"/>
                    <a:pt x="141" y="27"/>
                  </a:cubicBezTo>
                  <a:close/>
                  <a:moveTo>
                    <a:pt x="145" y="98"/>
                  </a:moveTo>
                  <a:cubicBezTo>
                    <a:pt x="142" y="95"/>
                    <a:pt x="139" y="95"/>
                    <a:pt x="136" y="96"/>
                  </a:cubicBezTo>
                  <a:cubicBezTo>
                    <a:pt x="138" y="96"/>
                    <a:pt x="140" y="97"/>
                    <a:pt x="141" y="97"/>
                  </a:cubicBezTo>
                  <a:cubicBezTo>
                    <a:pt x="143" y="98"/>
                    <a:pt x="144" y="98"/>
                    <a:pt x="145" y="98"/>
                  </a:cubicBezTo>
                  <a:close/>
                  <a:moveTo>
                    <a:pt x="132" y="100"/>
                  </a:moveTo>
                  <a:cubicBezTo>
                    <a:pt x="142" y="100"/>
                    <a:pt x="142" y="100"/>
                    <a:pt x="142" y="100"/>
                  </a:cubicBezTo>
                  <a:cubicBezTo>
                    <a:pt x="143" y="100"/>
                    <a:pt x="143" y="100"/>
                    <a:pt x="143" y="100"/>
                  </a:cubicBezTo>
                  <a:cubicBezTo>
                    <a:pt x="146" y="102"/>
                    <a:pt x="146" y="108"/>
                    <a:pt x="146" y="113"/>
                  </a:cubicBezTo>
                  <a:cubicBezTo>
                    <a:pt x="146" y="114"/>
                    <a:pt x="146" y="114"/>
                    <a:pt x="146" y="114"/>
                  </a:cubicBezTo>
                  <a:cubicBezTo>
                    <a:pt x="145" y="114"/>
                    <a:pt x="145" y="114"/>
                    <a:pt x="145" y="114"/>
                  </a:cubicBezTo>
                  <a:cubicBezTo>
                    <a:pt x="138" y="115"/>
                    <a:pt x="132" y="112"/>
                    <a:pt x="130" y="108"/>
                  </a:cubicBezTo>
                  <a:cubicBezTo>
                    <a:pt x="129" y="105"/>
                    <a:pt x="129" y="102"/>
                    <a:pt x="132" y="100"/>
                  </a:cubicBezTo>
                  <a:close/>
                  <a:moveTo>
                    <a:pt x="142" y="101"/>
                  </a:moveTo>
                  <a:cubicBezTo>
                    <a:pt x="133" y="101"/>
                    <a:pt x="133" y="101"/>
                    <a:pt x="133" y="101"/>
                  </a:cubicBezTo>
                  <a:cubicBezTo>
                    <a:pt x="131" y="103"/>
                    <a:pt x="130" y="105"/>
                    <a:pt x="131" y="107"/>
                  </a:cubicBezTo>
                  <a:cubicBezTo>
                    <a:pt x="133" y="111"/>
                    <a:pt x="138" y="113"/>
                    <a:pt x="144" y="112"/>
                  </a:cubicBezTo>
                  <a:cubicBezTo>
                    <a:pt x="145" y="106"/>
                    <a:pt x="144" y="103"/>
                    <a:pt x="142" y="101"/>
                  </a:cubicBez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8" name="51 laisva forma"/>
            <p:cNvSpPr>
              <a:spLocks noEditPoints="1"/>
            </p:cNvSpPr>
            <p:nvPr/>
          </p:nvSpPr>
          <p:spPr bwMode="auto">
            <a:xfrm rot="16200000" flipV="1">
              <a:off x="5232723" y="721157"/>
              <a:ext cx="424100" cy="544581"/>
            </a:xfrm>
            <a:custGeom>
              <a:avLst/>
              <a:gdLst>
                <a:gd name="T0" fmla="*/ 47 w 135"/>
                <a:gd name="T1" fmla="*/ 133 h 153"/>
                <a:gd name="T2" fmla="*/ 91 w 135"/>
                <a:gd name="T3" fmla="*/ 114 h 153"/>
                <a:gd name="T4" fmla="*/ 47 w 135"/>
                <a:gd name="T5" fmla="*/ 138 h 153"/>
                <a:gd name="T6" fmla="*/ 0 w 135"/>
                <a:gd name="T7" fmla="*/ 124 h 153"/>
                <a:gd name="T8" fmla="*/ 4 w 135"/>
                <a:gd name="T9" fmla="*/ 133 h 153"/>
                <a:gd name="T10" fmla="*/ 97 w 135"/>
                <a:gd name="T11" fmla="*/ 109 h 153"/>
                <a:gd name="T12" fmla="*/ 100 w 135"/>
                <a:gd name="T13" fmla="*/ 94 h 153"/>
                <a:gd name="T14" fmla="*/ 125 w 135"/>
                <a:gd name="T15" fmla="*/ 22 h 153"/>
                <a:gd name="T16" fmla="*/ 101 w 135"/>
                <a:gd name="T17" fmla="*/ 15 h 153"/>
                <a:gd name="T18" fmla="*/ 114 w 135"/>
                <a:gd name="T19" fmla="*/ 5 h 153"/>
                <a:gd name="T20" fmla="*/ 132 w 135"/>
                <a:gd name="T21" fmla="*/ 30 h 153"/>
                <a:gd name="T22" fmla="*/ 107 w 135"/>
                <a:gd name="T23" fmla="*/ 106 h 153"/>
                <a:gd name="T24" fmla="*/ 100 w 135"/>
                <a:gd name="T25" fmla="*/ 137 h 153"/>
                <a:gd name="T26" fmla="*/ 95 w 135"/>
                <a:gd name="T27" fmla="*/ 113 h 153"/>
                <a:gd name="T28" fmla="*/ 47 w 135"/>
                <a:gd name="T29" fmla="*/ 133 h 153"/>
                <a:gd name="T30" fmla="*/ 102 w 135"/>
                <a:gd name="T31" fmla="*/ 107 h 153"/>
                <a:gd name="T32" fmla="*/ 128 w 135"/>
                <a:gd name="T33" fmla="*/ 36 h 153"/>
                <a:gd name="T34" fmla="*/ 102 w 135"/>
                <a:gd name="T35" fmla="*/ 107 h 153"/>
                <a:gd name="T36" fmla="*/ 114 w 135"/>
                <a:gd name="T37" fmla="*/ 110 h 153"/>
                <a:gd name="T38" fmla="*/ 118 w 135"/>
                <a:gd name="T39" fmla="*/ 128 h 153"/>
                <a:gd name="T40" fmla="*/ 114 w 135"/>
                <a:gd name="T41" fmla="*/ 110 h 153"/>
                <a:gd name="T42" fmla="*/ 104 w 135"/>
                <a:gd name="T43" fmla="*/ 110 h 153"/>
                <a:gd name="T44" fmla="*/ 102 w 135"/>
                <a:gd name="T45" fmla="*/ 131 h 153"/>
                <a:gd name="T46" fmla="*/ 115 w 135"/>
                <a:gd name="T47" fmla="*/ 133 h 153"/>
                <a:gd name="T48" fmla="*/ 104 w 135"/>
                <a:gd name="T49" fmla="*/ 110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35" h="153">
                  <a:moveTo>
                    <a:pt x="47" y="133"/>
                  </a:moveTo>
                  <a:cubicBezTo>
                    <a:pt x="62" y="133"/>
                    <a:pt x="76" y="119"/>
                    <a:pt x="91" y="114"/>
                  </a:cubicBezTo>
                  <a:cubicBezTo>
                    <a:pt x="82" y="120"/>
                    <a:pt x="63" y="134"/>
                    <a:pt x="47" y="138"/>
                  </a:cubicBezTo>
                  <a:cubicBezTo>
                    <a:pt x="28" y="143"/>
                    <a:pt x="0" y="144"/>
                    <a:pt x="0" y="124"/>
                  </a:cubicBezTo>
                  <a:cubicBezTo>
                    <a:pt x="6" y="123"/>
                    <a:pt x="1" y="132"/>
                    <a:pt x="4" y="133"/>
                  </a:cubicBezTo>
                  <a:cubicBezTo>
                    <a:pt x="38" y="148"/>
                    <a:pt x="65" y="113"/>
                    <a:pt x="97" y="109"/>
                  </a:cubicBezTo>
                  <a:cubicBezTo>
                    <a:pt x="98" y="104"/>
                    <a:pt x="100" y="100"/>
                    <a:pt x="100" y="94"/>
                  </a:cubicBezTo>
                  <a:cubicBezTo>
                    <a:pt x="109" y="85"/>
                    <a:pt x="131" y="46"/>
                    <a:pt x="125" y="22"/>
                  </a:cubicBezTo>
                  <a:cubicBezTo>
                    <a:pt x="123" y="12"/>
                    <a:pt x="109" y="0"/>
                    <a:pt x="101" y="15"/>
                  </a:cubicBezTo>
                  <a:cubicBezTo>
                    <a:pt x="97" y="9"/>
                    <a:pt x="107" y="4"/>
                    <a:pt x="114" y="5"/>
                  </a:cubicBezTo>
                  <a:cubicBezTo>
                    <a:pt x="125" y="6"/>
                    <a:pt x="131" y="18"/>
                    <a:pt x="132" y="30"/>
                  </a:cubicBezTo>
                  <a:cubicBezTo>
                    <a:pt x="135" y="56"/>
                    <a:pt x="111" y="90"/>
                    <a:pt x="107" y="106"/>
                  </a:cubicBezTo>
                  <a:cubicBezTo>
                    <a:pt x="133" y="105"/>
                    <a:pt x="126" y="153"/>
                    <a:pt x="100" y="137"/>
                  </a:cubicBezTo>
                  <a:cubicBezTo>
                    <a:pt x="97" y="130"/>
                    <a:pt x="98" y="120"/>
                    <a:pt x="95" y="113"/>
                  </a:cubicBezTo>
                  <a:cubicBezTo>
                    <a:pt x="78" y="113"/>
                    <a:pt x="63" y="127"/>
                    <a:pt x="47" y="133"/>
                  </a:cubicBezTo>
                  <a:close/>
                  <a:moveTo>
                    <a:pt x="102" y="107"/>
                  </a:moveTo>
                  <a:cubicBezTo>
                    <a:pt x="112" y="84"/>
                    <a:pt x="130" y="63"/>
                    <a:pt x="128" y="36"/>
                  </a:cubicBezTo>
                  <a:cubicBezTo>
                    <a:pt x="126" y="65"/>
                    <a:pt x="105" y="83"/>
                    <a:pt x="102" y="107"/>
                  </a:cubicBezTo>
                  <a:close/>
                  <a:moveTo>
                    <a:pt x="114" y="110"/>
                  </a:moveTo>
                  <a:cubicBezTo>
                    <a:pt x="117" y="118"/>
                    <a:pt x="121" y="121"/>
                    <a:pt x="118" y="128"/>
                  </a:cubicBezTo>
                  <a:cubicBezTo>
                    <a:pt x="128" y="125"/>
                    <a:pt x="119" y="112"/>
                    <a:pt x="114" y="110"/>
                  </a:cubicBezTo>
                  <a:close/>
                  <a:moveTo>
                    <a:pt x="104" y="110"/>
                  </a:moveTo>
                  <a:cubicBezTo>
                    <a:pt x="100" y="114"/>
                    <a:pt x="100" y="125"/>
                    <a:pt x="102" y="131"/>
                  </a:cubicBezTo>
                  <a:cubicBezTo>
                    <a:pt x="108" y="132"/>
                    <a:pt x="110" y="135"/>
                    <a:pt x="115" y="133"/>
                  </a:cubicBezTo>
                  <a:cubicBezTo>
                    <a:pt x="120" y="121"/>
                    <a:pt x="114" y="111"/>
                    <a:pt x="104" y="110"/>
                  </a:cubicBez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lang="lt-LT" dirty="0"/>
            </a:p>
          </p:txBody>
        </p:sp>
        <p:sp>
          <p:nvSpPr>
            <p:cNvPr id="19" name="52 laisva forma"/>
            <p:cNvSpPr>
              <a:spLocks noEditPoints="1"/>
            </p:cNvSpPr>
            <p:nvPr/>
          </p:nvSpPr>
          <p:spPr bwMode="auto">
            <a:xfrm rot="16200000" flipV="1">
              <a:off x="5241796" y="749729"/>
              <a:ext cx="428541" cy="491879"/>
            </a:xfrm>
            <a:custGeom>
              <a:avLst/>
              <a:gdLst>
                <a:gd name="T0" fmla="*/ 0 w 136"/>
                <a:gd name="T1" fmla="*/ 120 h 138"/>
                <a:gd name="T2" fmla="*/ 4 w 136"/>
                <a:gd name="T3" fmla="*/ 120 h 138"/>
                <a:gd name="T4" fmla="*/ 23 w 136"/>
                <a:gd name="T5" fmla="*/ 132 h 138"/>
                <a:gd name="T6" fmla="*/ 97 w 136"/>
                <a:gd name="T7" fmla="*/ 104 h 138"/>
                <a:gd name="T8" fmla="*/ 100 w 136"/>
                <a:gd name="T9" fmla="*/ 90 h 138"/>
                <a:gd name="T10" fmla="*/ 103 w 136"/>
                <a:gd name="T11" fmla="*/ 11 h 138"/>
                <a:gd name="T12" fmla="*/ 101 w 136"/>
                <a:gd name="T13" fmla="*/ 6 h 138"/>
                <a:gd name="T14" fmla="*/ 134 w 136"/>
                <a:gd name="T15" fmla="*/ 26 h 138"/>
                <a:gd name="T16" fmla="*/ 125 w 136"/>
                <a:gd name="T17" fmla="*/ 119 h 138"/>
                <a:gd name="T18" fmla="*/ 100 w 136"/>
                <a:gd name="T19" fmla="*/ 133 h 138"/>
                <a:gd name="T20" fmla="*/ 96 w 136"/>
                <a:gd name="T21" fmla="*/ 110 h 138"/>
                <a:gd name="T22" fmla="*/ 87 w 136"/>
                <a:gd name="T23" fmla="*/ 115 h 138"/>
                <a:gd name="T24" fmla="*/ 5 w 136"/>
                <a:gd name="T25" fmla="*/ 129 h 138"/>
                <a:gd name="T26" fmla="*/ 48 w 136"/>
                <a:gd name="T27" fmla="*/ 134 h 138"/>
                <a:gd name="T28" fmla="*/ 48 w 136"/>
                <a:gd name="T29" fmla="*/ 129 h 138"/>
                <a:gd name="T30" fmla="*/ 65 w 136"/>
                <a:gd name="T31" fmla="*/ 120 h 138"/>
                <a:gd name="T32" fmla="*/ 97 w 136"/>
                <a:gd name="T33" fmla="*/ 108 h 138"/>
                <a:gd name="T34" fmla="*/ 97 w 136"/>
                <a:gd name="T35" fmla="*/ 109 h 138"/>
                <a:gd name="T36" fmla="*/ 111 w 136"/>
                <a:gd name="T37" fmla="*/ 135 h 138"/>
                <a:gd name="T38" fmla="*/ 118 w 136"/>
                <a:gd name="T39" fmla="*/ 125 h 138"/>
                <a:gd name="T40" fmla="*/ 117 w 136"/>
                <a:gd name="T41" fmla="*/ 129 h 138"/>
                <a:gd name="T42" fmla="*/ 108 w 136"/>
                <a:gd name="T43" fmla="*/ 129 h 138"/>
                <a:gd name="T44" fmla="*/ 103 w 136"/>
                <a:gd name="T45" fmla="*/ 128 h 138"/>
                <a:gd name="T46" fmla="*/ 105 w 136"/>
                <a:gd name="T47" fmla="*/ 105 h 138"/>
                <a:gd name="T48" fmla="*/ 118 w 136"/>
                <a:gd name="T49" fmla="*/ 124 h 138"/>
                <a:gd name="T50" fmla="*/ 114 w 136"/>
                <a:gd name="T51" fmla="*/ 105 h 138"/>
                <a:gd name="T52" fmla="*/ 108 w 136"/>
                <a:gd name="T53" fmla="*/ 102 h 138"/>
                <a:gd name="T54" fmla="*/ 115 w 136"/>
                <a:gd name="T55" fmla="*/ 82 h 138"/>
                <a:gd name="T56" fmla="*/ 102 w 136"/>
                <a:gd name="T57" fmla="*/ 7 h 138"/>
                <a:gd name="T58" fmla="*/ 127 w 136"/>
                <a:gd name="T59" fmla="*/ 18 h 138"/>
                <a:gd name="T60" fmla="*/ 98 w 136"/>
                <a:gd name="T61" fmla="*/ 105 h 138"/>
                <a:gd name="T62" fmla="*/ 23 w 136"/>
                <a:gd name="T63" fmla="*/ 133 h 138"/>
                <a:gd name="T64" fmla="*/ 104 w 136"/>
                <a:gd name="T65" fmla="*/ 127 h 138"/>
                <a:gd name="T66" fmla="*/ 115 w 136"/>
                <a:gd name="T67" fmla="*/ 113 h 138"/>
                <a:gd name="T68" fmla="*/ 89 w 136"/>
                <a:gd name="T69" fmla="*/ 110 h 138"/>
                <a:gd name="T70" fmla="*/ 74 w 136"/>
                <a:gd name="T71" fmla="*/ 118 h 138"/>
                <a:gd name="T72" fmla="*/ 4 w 136"/>
                <a:gd name="T73" fmla="*/ 127 h 138"/>
                <a:gd name="T74" fmla="*/ 2 w 136"/>
                <a:gd name="T75" fmla="*/ 121 h 138"/>
                <a:gd name="T76" fmla="*/ 120 w 136"/>
                <a:gd name="T77" fmla="*/ 123 h 138"/>
                <a:gd name="T78" fmla="*/ 102 w 136"/>
                <a:gd name="T79" fmla="*/ 108 h 138"/>
                <a:gd name="T80" fmla="*/ 128 w 136"/>
                <a:gd name="T81" fmla="*/ 32 h 138"/>
                <a:gd name="T82" fmla="*/ 104 w 136"/>
                <a:gd name="T83" fmla="*/ 103 h 138"/>
                <a:gd name="T84" fmla="*/ 116 w 136"/>
                <a:gd name="T85" fmla="*/ 72 h 138"/>
                <a:gd name="T86" fmla="*/ 128 w 136"/>
                <a:gd name="T87" fmla="*/ 44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6" h="138">
                  <a:moveTo>
                    <a:pt x="26" y="138"/>
                  </a:moveTo>
                  <a:cubicBezTo>
                    <a:pt x="16" y="138"/>
                    <a:pt x="9" y="136"/>
                    <a:pt x="5" y="131"/>
                  </a:cubicBezTo>
                  <a:cubicBezTo>
                    <a:pt x="2" y="129"/>
                    <a:pt x="0" y="125"/>
                    <a:pt x="0" y="120"/>
                  </a:cubicBezTo>
                  <a:cubicBezTo>
                    <a:pt x="0" y="120"/>
                    <a:pt x="0" y="120"/>
                    <a:pt x="0" y="120"/>
                  </a:cubicBezTo>
                  <a:cubicBezTo>
                    <a:pt x="1" y="119"/>
                    <a:pt x="1" y="119"/>
                    <a:pt x="1" y="119"/>
                  </a:cubicBezTo>
                  <a:cubicBezTo>
                    <a:pt x="2" y="119"/>
                    <a:pt x="3" y="119"/>
                    <a:pt x="4" y="120"/>
                  </a:cubicBezTo>
                  <a:cubicBezTo>
                    <a:pt x="5" y="121"/>
                    <a:pt x="5" y="123"/>
                    <a:pt x="5" y="124"/>
                  </a:cubicBezTo>
                  <a:cubicBezTo>
                    <a:pt x="5" y="126"/>
                    <a:pt x="5" y="128"/>
                    <a:pt x="6" y="128"/>
                  </a:cubicBezTo>
                  <a:cubicBezTo>
                    <a:pt x="11" y="131"/>
                    <a:pt x="17" y="132"/>
                    <a:pt x="23" y="132"/>
                  </a:cubicBezTo>
                  <a:cubicBezTo>
                    <a:pt x="37" y="132"/>
                    <a:pt x="49" y="125"/>
                    <a:pt x="63" y="118"/>
                  </a:cubicBezTo>
                  <a:cubicBezTo>
                    <a:pt x="74" y="112"/>
                    <a:pt x="85" y="106"/>
                    <a:pt x="97" y="104"/>
                  </a:cubicBezTo>
                  <a:cubicBezTo>
                    <a:pt x="97" y="104"/>
                    <a:pt x="97" y="104"/>
                    <a:pt x="97" y="104"/>
                  </a:cubicBezTo>
                  <a:cubicBezTo>
                    <a:pt x="99" y="100"/>
                    <a:pt x="100" y="96"/>
                    <a:pt x="100" y="90"/>
                  </a:cubicBezTo>
                  <a:cubicBezTo>
                    <a:pt x="100" y="90"/>
                    <a:pt x="100" y="90"/>
                    <a:pt x="100" y="90"/>
                  </a:cubicBezTo>
                  <a:cubicBezTo>
                    <a:pt x="100" y="90"/>
                    <a:pt x="100" y="90"/>
                    <a:pt x="100" y="90"/>
                  </a:cubicBezTo>
                  <a:cubicBezTo>
                    <a:pt x="109" y="81"/>
                    <a:pt x="132" y="42"/>
                    <a:pt x="125" y="18"/>
                  </a:cubicBezTo>
                  <a:cubicBezTo>
                    <a:pt x="124" y="12"/>
                    <a:pt x="117" y="4"/>
                    <a:pt x="111" y="4"/>
                  </a:cubicBezTo>
                  <a:cubicBezTo>
                    <a:pt x="108" y="4"/>
                    <a:pt x="105" y="7"/>
                    <a:pt x="103" y="11"/>
                  </a:cubicBezTo>
                  <a:cubicBezTo>
                    <a:pt x="102" y="12"/>
                    <a:pt x="102" y="12"/>
                    <a:pt x="102" y="12"/>
                  </a:cubicBezTo>
                  <a:cubicBezTo>
                    <a:pt x="101" y="11"/>
                    <a:pt x="101" y="11"/>
                    <a:pt x="101" y="11"/>
                  </a:cubicBezTo>
                  <a:cubicBezTo>
                    <a:pt x="100" y="9"/>
                    <a:pt x="100" y="8"/>
                    <a:pt x="101" y="6"/>
                  </a:cubicBezTo>
                  <a:cubicBezTo>
                    <a:pt x="103" y="2"/>
                    <a:pt x="109" y="0"/>
                    <a:pt x="114" y="0"/>
                  </a:cubicBezTo>
                  <a:cubicBezTo>
                    <a:pt x="114" y="0"/>
                    <a:pt x="114" y="0"/>
                    <a:pt x="115" y="0"/>
                  </a:cubicBezTo>
                  <a:cubicBezTo>
                    <a:pt x="127" y="1"/>
                    <a:pt x="133" y="14"/>
                    <a:pt x="134" y="26"/>
                  </a:cubicBezTo>
                  <a:cubicBezTo>
                    <a:pt x="136" y="44"/>
                    <a:pt x="125" y="66"/>
                    <a:pt x="117" y="83"/>
                  </a:cubicBezTo>
                  <a:cubicBezTo>
                    <a:pt x="113" y="90"/>
                    <a:pt x="110" y="96"/>
                    <a:pt x="109" y="101"/>
                  </a:cubicBezTo>
                  <a:cubicBezTo>
                    <a:pt x="120" y="101"/>
                    <a:pt x="125" y="110"/>
                    <a:pt x="125" y="119"/>
                  </a:cubicBezTo>
                  <a:cubicBezTo>
                    <a:pt x="125" y="128"/>
                    <a:pt x="120" y="137"/>
                    <a:pt x="111" y="137"/>
                  </a:cubicBezTo>
                  <a:cubicBezTo>
                    <a:pt x="107" y="137"/>
                    <a:pt x="104" y="136"/>
                    <a:pt x="100" y="134"/>
                  </a:cubicBezTo>
                  <a:cubicBezTo>
                    <a:pt x="100" y="133"/>
                    <a:pt x="100" y="133"/>
                    <a:pt x="100" y="133"/>
                  </a:cubicBezTo>
                  <a:cubicBezTo>
                    <a:pt x="100" y="133"/>
                    <a:pt x="100" y="133"/>
                    <a:pt x="100" y="133"/>
                  </a:cubicBezTo>
                  <a:cubicBezTo>
                    <a:pt x="98" y="130"/>
                    <a:pt x="98" y="125"/>
                    <a:pt x="97" y="120"/>
                  </a:cubicBezTo>
                  <a:cubicBezTo>
                    <a:pt x="97" y="116"/>
                    <a:pt x="97" y="113"/>
                    <a:pt x="96" y="110"/>
                  </a:cubicBezTo>
                  <a:cubicBezTo>
                    <a:pt x="95" y="110"/>
                    <a:pt x="95" y="110"/>
                    <a:pt x="94" y="110"/>
                  </a:cubicBezTo>
                  <a:cubicBezTo>
                    <a:pt x="92" y="111"/>
                    <a:pt x="92" y="111"/>
                    <a:pt x="92" y="111"/>
                  </a:cubicBezTo>
                  <a:cubicBezTo>
                    <a:pt x="91" y="112"/>
                    <a:pt x="89" y="113"/>
                    <a:pt x="87" y="115"/>
                  </a:cubicBezTo>
                  <a:cubicBezTo>
                    <a:pt x="77" y="121"/>
                    <a:pt x="61" y="132"/>
                    <a:pt x="48" y="135"/>
                  </a:cubicBezTo>
                  <a:cubicBezTo>
                    <a:pt x="41" y="137"/>
                    <a:pt x="33" y="138"/>
                    <a:pt x="26" y="138"/>
                  </a:cubicBezTo>
                  <a:close/>
                  <a:moveTo>
                    <a:pt x="5" y="129"/>
                  </a:moveTo>
                  <a:cubicBezTo>
                    <a:pt x="5" y="130"/>
                    <a:pt x="5" y="130"/>
                    <a:pt x="6" y="130"/>
                  </a:cubicBezTo>
                  <a:cubicBezTo>
                    <a:pt x="10" y="134"/>
                    <a:pt x="17" y="137"/>
                    <a:pt x="26" y="137"/>
                  </a:cubicBezTo>
                  <a:cubicBezTo>
                    <a:pt x="33" y="137"/>
                    <a:pt x="41" y="135"/>
                    <a:pt x="48" y="134"/>
                  </a:cubicBezTo>
                  <a:cubicBezTo>
                    <a:pt x="61" y="130"/>
                    <a:pt x="76" y="120"/>
                    <a:pt x="86" y="114"/>
                  </a:cubicBezTo>
                  <a:cubicBezTo>
                    <a:pt x="82" y="115"/>
                    <a:pt x="78" y="117"/>
                    <a:pt x="75" y="119"/>
                  </a:cubicBezTo>
                  <a:cubicBezTo>
                    <a:pt x="66" y="124"/>
                    <a:pt x="57" y="129"/>
                    <a:pt x="48" y="129"/>
                  </a:cubicBezTo>
                  <a:cubicBezTo>
                    <a:pt x="44" y="129"/>
                    <a:pt x="44" y="129"/>
                    <a:pt x="44" y="129"/>
                  </a:cubicBezTo>
                  <a:cubicBezTo>
                    <a:pt x="48" y="128"/>
                    <a:pt x="48" y="128"/>
                    <a:pt x="48" y="128"/>
                  </a:cubicBezTo>
                  <a:cubicBezTo>
                    <a:pt x="54" y="126"/>
                    <a:pt x="59" y="123"/>
                    <a:pt x="65" y="120"/>
                  </a:cubicBezTo>
                  <a:cubicBezTo>
                    <a:pt x="75" y="114"/>
                    <a:pt x="85" y="108"/>
                    <a:pt x="96" y="108"/>
                  </a:cubicBezTo>
                  <a:cubicBezTo>
                    <a:pt x="96" y="108"/>
                    <a:pt x="96" y="108"/>
                    <a:pt x="96" y="108"/>
                  </a:cubicBezTo>
                  <a:cubicBezTo>
                    <a:pt x="97" y="108"/>
                    <a:pt x="97" y="108"/>
                    <a:pt x="97" y="108"/>
                  </a:cubicBezTo>
                  <a:cubicBezTo>
                    <a:pt x="97" y="108"/>
                    <a:pt x="97" y="108"/>
                    <a:pt x="97" y="108"/>
                  </a:cubicBezTo>
                  <a:cubicBezTo>
                    <a:pt x="97" y="108"/>
                    <a:pt x="97" y="108"/>
                    <a:pt x="97" y="108"/>
                  </a:cubicBezTo>
                  <a:cubicBezTo>
                    <a:pt x="97" y="109"/>
                    <a:pt x="97" y="109"/>
                    <a:pt x="97" y="109"/>
                  </a:cubicBezTo>
                  <a:cubicBezTo>
                    <a:pt x="98" y="112"/>
                    <a:pt x="99" y="116"/>
                    <a:pt x="99" y="120"/>
                  </a:cubicBezTo>
                  <a:cubicBezTo>
                    <a:pt x="99" y="124"/>
                    <a:pt x="100" y="129"/>
                    <a:pt x="101" y="132"/>
                  </a:cubicBezTo>
                  <a:cubicBezTo>
                    <a:pt x="104" y="134"/>
                    <a:pt x="108" y="135"/>
                    <a:pt x="111" y="135"/>
                  </a:cubicBezTo>
                  <a:cubicBezTo>
                    <a:pt x="118" y="135"/>
                    <a:pt x="122" y="129"/>
                    <a:pt x="123" y="123"/>
                  </a:cubicBezTo>
                  <a:cubicBezTo>
                    <a:pt x="122" y="124"/>
                    <a:pt x="121" y="125"/>
                    <a:pt x="119" y="125"/>
                  </a:cubicBezTo>
                  <a:cubicBezTo>
                    <a:pt x="118" y="125"/>
                    <a:pt x="118" y="125"/>
                    <a:pt x="118" y="125"/>
                  </a:cubicBezTo>
                  <a:cubicBezTo>
                    <a:pt x="118" y="127"/>
                    <a:pt x="117" y="128"/>
                    <a:pt x="117" y="129"/>
                  </a:cubicBezTo>
                  <a:cubicBezTo>
                    <a:pt x="117" y="129"/>
                    <a:pt x="117" y="129"/>
                    <a:pt x="117" y="129"/>
                  </a:cubicBezTo>
                  <a:cubicBezTo>
                    <a:pt x="117" y="129"/>
                    <a:pt x="117" y="129"/>
                    <a:pt x="117" y="129"/>
                  </a:cubicBezTo>
                  <a:cubicBezTo>
                    <a:pt x="115" y="130"/>
                    <a:pt x="114" y="130"/>
                    <a:pt x="113" y="130"/>
                  </a:cubicBezTo>
                  <a:cubicBezTo>
                    <a:pt x="113" y="130"/>
                    <a:pt x="113" y="130"/>
                    <a:pt x="113" y="130"/>
                  </a:cubicBezTo>
                  <a:cubicBezTo>
                    <a:pt x="111" y="130"/>
                    <a:pt x="109" y="130"/>
                    <a:pt x="108" y="129"/>
                  </a:cubicBezTo>
                  <a:cubicBezTo>
                    <a:pt x="106" y="129"/>
                    <a:pt x="105" y="128"/>
                    <a:pt x="103" y="128"/>
                  </a:cubicBezTo>
                  <a:cubicBezTo>
                    <a:pt x="103" y="128"/>
                    <a:pt x="103" y="128"/>
                    <a:pt x="103" y="128"/>
                  </a:cubicBezTo>
                  <a:cubicBezTo>
                    <a:pt x="103" y="128"/>
                    <a:pt x="103" y="128"/>
                    <a:pt x="103" y="128"/>
                  </a:cubicBezTo>
                  <a:cubicBezTo>
                    <a:pt x="100" y="122"/>
                    <a:pt x="100" y="110"/>
                    <a:pt x="104" y="105"/>
                  </a:cubicBezTo>
                  <a:cubicBezTo>
                    <a:pt x="105" y="105"/>
                    <a:pt x="105" y="105"/>
                    <a:pt x="105" y="105"/>
                  </a:cubicBezTo>
                  <a:cubicBezTo>
                    <a:pt x="105" y="105"/>
                    <a:pt x="105" y="105"/>
                    <a:pt x="105" y="105"/>
                  </a:cubicBezTo>
                  <a:cubicBezTo>
                    <a:pt x="110" y="106"/>
                    <a:pt x="114" y="108"/>
                    <a:pt x="116" y="112"/>
                  </a:cubicBezTo>
                  <a:cubicBezTo>
                    <a:pt x="118" y="116"/>
                    <a:pt x="119" y="120"/>
                    <a:pt x="118" y="124"/>
                  </a:cubicBezTo>
                  <a:cubicBezTo>
                    <a:pt x="118" y="124"/>
                    <a:pt x="118" y="124"/>
                    <a:pt x="118" y="124"/>
                  </a:cubicBezTo>
                  <a:cubicBezTo>
                    <a:pt x="121" y="119"/>
                    <a:pt x="119" y="116"/>
                    <a:pt x="117" y="112"/>
                  </a:cubicBezTo>
                  <a:cubicBezTo>
                    <a:pt x="116" y="110"/>
                    <a:pt x="115" y="109"/>
                    <a:pt x="114" y="106"/>
                  </a:cubicBezTo>
                  <a:cubicBezTo>
                    <a:pt x="114" y="105"/>
                    <a:pt x="114" y="105"/>
                    <a:pt x="114" y="105"/>
                  </a:cubicBezTo>
                  <a:cubicBezTo>
                    <a:pt x="115" y="105"/>
                    <a:pt x="115" y="105"/>
                    <a:pt x="115" y="105"/>
                  </a:cubicBezTo>
                  <a:cubicBezTo>
                    <a:pt x="117" y="106"/>
                    <a:pt x="121" y="109"/>
                    <a:pt x="123" y="113"/>
                  </a:cubicBezTo>
                  <a:cubicBezTo>
                    <a:pt x="121" y="107"/>
                    <a:pt x="116" y="102"/>
                    <a:pt x="108" y="102"/>
                  </a:cubicBezTo>
                  <a:cubicBezTo>
                    <a:pt x="107" y="102"/>
                    <a:pt x="107" y="102"/>
                    <a:pt x="107" y="102"/>
                  </a:cubicBezTo>
                  <a:cubicBezTo>
                    <a:pt x="107" y="101"/>
                    <a:pt x="107" y="101"/>
                    <a:pt x="107" y="101"/>
                  </a:cubicBezTo>
                  <a:cubicBezTo>
                    <a:pt x="108" y="97"/>
                    <a:pt x="112" y="90"/>
                    <a:pt x="115" y="82"/>
                  </a:cubicBezTo>
                  <a:cubicBezTo>
                    <a:pt x="124" y="65"/>
                    <a:pt x="134" y="44"/>
                    <a:pt x="133" y="26"/>
                  </a:cubicBezTo>
                  <a:cubicBezTo>
                    <a:pt x="131" y="15"/>
                    <a:pt x="126" y="3"/>
                    <a:pt x="115" y="2"/>
                  </a:cubicBezTo>
                  <a:cubicBezTo>
                    <a:pt x="110" y="1"/>
                    <a:pt x="104" y="4"/>
                    <a:pt x="102" y="7"/>
                  </a:cubicBezTo>
                  <a:cubicBezTo>
                    <a:pt x="102" y="7"/>
                    <a:pt x="102" y="8"/>
                    <a:pt x="102" y="9"/>
                  </a:cubicBezTo>
                  <a:cubicBezTo>
                    <a:pt x="105" y="4"/>
                    <a:pt x="109" y="3"/>
                    <a:pt x="111" y="3"/>
                  </a:cubicBezTo>
                  <a:cubicBezTo>
                    <a:pt x="118" y="3"/>
                    <a:pt x="125" y="11"/>
                    <a:pt x="127" y="18"/>
                  </a:cubicBezTo>
                  <a:cubicBezTo>
                    <a:pt x="133" y="42"/>
                    <a:pt x="110" y="81"/>
                    <a:pt x="101" y="91"/>
                  </a:cubicBezTo>
                  <a:cubicBezTo>
                    <a:pt x="102" y="96"/>
                    <a:pt x="100" y="100"/>
                    <a:pt x="99" y="104"/>
                  </a:cubicBezTo>
                  <a:cubicBezTo>
                    <a:pt x="98" y="105"/>
                    <a:pt x="98" y="105"/>
                    <a:pt x="98" y="105"/>
                  </a:cubicBezTo>
                  <a:cubicBezTo>
                    <a:pt x="98" y="105"/>
                    <a:pt x="98" y="105"/>
                    <a:pt x="98" y="105"/>
                  </a:cubicBezTo>
                  <a:cubicBezTo>
                    <a:pt x="86" y="107"/>
                    <a:pt x="75" y="113"/>
                    <a:pt x="64" y="119"/>
                  </a:cubicBezTo>
                  <a:cubicBezTo>
                    <a:pt x="51" y="126"/>
                    <a:pt x="37" y="133"/>
                    <a:pt x="23" y="133"/>
                  </a:cubicBezTo>
                  <a:cubicBezTo>
                    <a:pt x="17" y="133"/>
                    <a:pt x="11" y="132"/>
                    <a:pt x="5" y="129"/>
                  </a:cubicBezTo>
                  <a:cubicBezTo>
                    <a:pt x="5" y="129"/>
                    <a:pt x="5" y="129"/>
                    <a:pt x="5" y="129"/>
                  </a:cubicBezTo>
                  <a:close/>
                  <a:moveTo>
                    <a:pt x="104" y="127"/>
                  </a:moveTo>
                  <a:cubicBezTo>
                    <a:pt x="106" y="127"/>
                    <a:pt x="107" y="127"/>
                    <a:pt x="108" y="128"/>
                  </a:cubicBezTo>
                  <a:cubicBezTo>
                    <a:pt x="111" y="129"/>
                    <a:pt x="113" y="129"/>
                    <a:pt x="116" y="128"/>
                  </a:cubicBezTo>
                  <a:cubicBezTo>
                    <a:pt x="118" y="123"/>
                    <a:pt x="118" y="117"/>
                    <a:pt x="115" y="113"/>
                  </a:cubicBezTo>
                  <a:cubicBezTo>
                    <a:pt x="113" y="110"/>
                    <a:pt x="109" y="107"/>
                    <a:pt x="105" y="107"/>
                  </a:cubicBezTo>
                  <a:cubicBezTo>
                    <a:pt x="102" y="111"/>
                    <a:pt x="102" y="121"/>
                    <a:pt x="104" y="127"/>
                  </a:cubicBezTo>
                  <a:close/>
                  <a:moveTo>
                    <a:pt x="89" y="110"/>
                  </a:moveTo>
                  <a:cubicBezTo>
                    <a:pt x="81" y="112"/>
                    <a:pt x="73" y="117"/>
                    <a:pt x="65" y="121"/>
                  </a:cubicBezTo>
                  <a:cubicBezTo>
                    <a:pt x="61" y="123"/>
                    <a:pt x="57" y="125"/>
                    <a:pt x="53" y="127"/>
                  </a:cubicBezTo>
                  <a:cubicBezTo>
                    <a:pt x="60" y="126"/>
                    <a:pt x="67" y="122"/>
                    <a:pt x="74" y="118"/>
                  </a:cubicBezTo>
                  <a:cubicBezTo>
                    <a:pt x="79" y="115"/>
                    <a:pt x="84" y="112"/>
                    <a:pt x="89" y="110"/>
                  </a:cubicBezTo>
                  <a:close/>
                  <a:moveTo>
                    <a:pt x="2" y="121"/>
                  </a:moveTo>
                  <a:cubicBezTo>
                    <a:pt x="2" y="123"/>
                    <a:pt x="3" y="125"/>
                    <a:pt x="4" y="127"/>
                  </a:cubicBezTo>
                  <a:cubicBezTo>
                    <a:pt x="3" y="127"/>
                    <a:pt x="3" y="125"/>
                    <a:pt x="3" y="124"/>
                  </a:cubicBezTo>
                  <a:cubicBezTo>
                    <a:pt x="3" y="123"/>
                    <a:pt x="4" y="122"/>
                    <a:pt x="3" y="121"/>
                  </a:cubicBezTo>
                  <a:cubicBezTo>
                    <a:pt x="3" y="121"/>
                    <a:pt x="3" y="121"/>
                    <a:pt x="2" y="121"/>
                  </a:cubicBezTo>
                  <a:close/>
                  <a:moveTo>
                    <a:pt x="116" y="108"/>
                  </a:moveTo>
                  <a:cubicBezTo>
                    <a:pt x="117" y="109"/>
                    <a:pt x="118" y="110"/>
                    <a:pt x="118" y="111"/>
                  </a:cubicBezTo>
                  <a:cubicBezTo>
                    <a:pt x="120" y="115"/>
                    <a:pt x="122" y="118"/>
                    <a:pt x="120" y="123"/>
                  </a:cubicBezTo>
                  <a:cubicBezTo>
                    <a:pt x="122" y="122"/>
                    <a:pt x="123" y="121"/>
                    <a:pt x="123" y="119"/>
                  </a:cubicBezTo>
                  <a:cubicBezTo>
                    <a:pt x="123" y="115"/>
                    <a:pt x="119" y="110"/>
                    <a:pt x="116" y="108"/>
                  </a:cubicBezTo>
                  <a:close/>
                  <a:moveTo>
                    <a:pt x="102" y="108"/>
                  </a:moveTo>
                  <a:cubicBezTo>
                    <a:pt x="103" y="103"/>
                    <a:pt x="103" y="103"/>
                    <a:pt x="103" y="103"/>
                  </a:cubicBezTo>
                  <a:cubicBezTo>
                    <a:pt x="104" y="92"/>
                    <a:pt x="109" y="82"/>
                    <a:pt x="114" y="72"/>
                  </a:cubicBezTo>
                  <a:cubicBezTo>
                    <a:pt x="121" y="60"/>
                    <a:pt x="127" y="47"/>
                    <a:pt x="128" y="32"/>
                  </a:cubicBezTo>
                  <a:cubicBezTo>
                    <a:pt x="130" y="32"/>
                    <a:pt x="130" y="32"/>
                    <a:pt x="130" y="32"/>
                  </a:cubicBezTo>
                  <a:cubicBezTo>
                    <a:pt x="131" y="51"/>
                    <a:pt x="122" y="68"/>
                    <a:pt x="114" y="84"/>
                  </a:cubicBezTo>
                  <a:cubicBezTo>
                    <a:pt x="110" y="90"/>
                    <a:pt x="107" y="97"/>
                    <a:pt x="104" y="103"/>
                  </a:cubicBezTo>
                  <a:lnTo>
                    <a:pt x="102" y="108"/>
                  </a:lnTo>
                  <a:close/>
                  <a:moveTo>
                    <a:pt x="128" y="44"/>
                  </a:moveTo>
                  <a:cubicBezTo>
                    <a:pt x="125" y="54"/>
                    <a:pt x="120" y="63"/>
                    <a:pt x="116" y="72"/>
                  </a:cubicBezTo>
                  <a:cubicBezTo>
                    <a:pt x="111" y="81"/>
                    <a:pt x="107" y="89"/>
                    <a:pt x="105" y="97"/>
                  </a:cubicBezTo>
                  <a:cubicBezTo>
                    <a:pt x="108" y="92"/>
                    <a:pt x="110" y="88"/>
                    <a:pt x="112" y="83"/>
                  </a:cubicBezTo>
                  <a:cubicBezTo>
                    <a:pt x="119" y="71"/>
                    <a:pt x="126" y="58"/>
                    <a:pt x="128" y="44"/>
                  </a:cubicBezTo>
                  <a:close/>
                </a:path>
              </a:pathLst>
            </a:custGeom>
            <a:solidFill>
              <a:schemeClr val="tx1">
                <a:lumMod val="50000"/>
              </a:schemeClr>
            </a:solidFill>
            <a:ln>
              <a:noFill/>
            </a:ln>
          </p:spPr>
          <p:txBody>
            <a:bodyPr vert="horz" wrap="square" lIns="91440" tIns="45720" rIns="91440" bIns="45720" numCol="1" rtlCol="0" anchor="t" anchorCtr="0" compatLnSpc="1">
              <a:prstTxWarp prst="textNoShape">
                <a:avLst/>
              </a:prstTxWarp>
            </a:bodyPr>
            <a:lstStyle/>
            <a:p>
              <a:pPr rtl="0"/>
              <a:endParaRPr lang="lt-LT" dirty="0"/>
            </a:p>
          </p:txBody>
        </p:sp>
      </p:grpSp>
      <p:sp>
        <p:nvSpPr>
          <p:cNvPr id="3" name="2 paveikslėlio vietos rezervavimo ženklas" descr="Tuščias vietos rezervavimo ženklas vaizdui įtraukti. Spustelėkite vietos rezervavimo ženklą ir pasirinkite vaizdą, kurį norite įtraukti."/>
          <p:cNvSpPr>
            <a:spLocks noGrp="1"/>
          </p:cNvSpPr>
          <p:nvPr>
            <p:ph type="pic" idx="1"/>
          </p:nvPr>
        </p:nvSpPr>
        <p:spPr>
          <a:xfrm>
            <a:off x="836613" y="1031195"/>
            <a:ext cx="5943600" cy="4572000"/>
          </a:xfrm>
          <a:solidFill>
            <a:schemeClr val="accent2">
              <a:lumMod val="40000"/>
              <a:lumOff val="60000"/>
            </a:schemeClr>
          </a:solidFill>
          <a:ln w="38100">
            <a:solidFill>
              <a:schemeClr val="bg1"/>
            </a:solidFill>
          </a:ln>
        </p:spPr>
        <p:txBody>
          <a:bodyPr rtlCol="0"/>
          <a:lstStyle>
            <a:lvl1pPr marL="0" indent="0" algn="l" rtl="0">
              <a:buNone/>
              <a:defRPr sz="3200"/>
            </a:lvl1pPr>
            <a:lvl2pPr marL="457200" indent="0" algn="l" rtl="0">
              <a:buNone/>
              <a:defRPr sz="2800"/>
            </a:lvl2pPr>
            <a:lvl3pPr marL="914400" indent="0" algn="l" rtl="0">
              <a:buNone/>
              <a:defRPr sz="2400"/>
            </a:lvl3pPr>
            <a:lvl4pPr marL="1371600" indent="0" algn="l" rtl="0">
              <a:buNone/>
              <a:defRPr sz="2000"/>
            </a:lvl4pPr>
            <a:lvl5pPr marL="1828800" indent="0" algn="l" rtl="0">
              <a:buNone/>
              <a:defRPr sz="2000"/>
            </a:lvl5pPr>
            <a:lvl6pPr marL="2286000" indent="0" algn="l" rtl="0">
              <a:buNone/>
              <a:defRPr sz="2000"/>
            </a:lvl6pPr>
            <a:lvl7pPr marL="2743200" indent="0" algn="l" rtl="0">
              <a:buNone/>
              <a:defRPr sz="2000"/>
            </a:lvl7pPr>
            <a:lvl8pPr marL="3200400" indent="0" algn="l" rtl="0">
              <a:buNone/>
              <a:defRPr sz="2000"/>
            </a:lvl8pPr>
            <a:lvl9pPr marL="3657600" indent="0" algn="l" rtl="0">
              <a:buNone/>
              <a:defRPr sz="2000"/>
            </a:lvl9pPr>
          </a:lstStyle>
          <a:p>
            <a:pPr rtl="0"/>
            <a:r>
              <a:rPr lang="lt-LT"/>
              <a:t>Spustelėkite piktogramą norėdami įtraukti paveikslėlį</a:t>
            </a:r>
            <a:endParaRPr lang="lt-LT" dirty="0"/>
          </a:p>
        </p:txBody>
      </p:sp>
      <p:sp>
        <p:nvSpPr>
          <p:cNvPr id="4" name="3 teksto vietos rezervavimo ženklas"/>
          <p:cNvSpPr>
            <a:spLocks noGrp="1"/>
          </p:cNvSpPr>
          <p:nvPr>
            <p:ph type="body" sz="half" idx="2"/>
          </p:nvPr>
        </p:nvSpPr>
        <p:spPr>
          <a:xfrm>
            <a:off x="7492890" y="3555521"/>
            <a:ext cx="4153009" cy="2168517"/>
          </a:xfrm>
        </p:spPr>
        <p:txBody>
          <a:bodyPr rtlCol="0">
            <a:normAutofit/>
          </a:bodyPr>
          <a:lstStyle>
            <a:lvl1pPr marL="0" indent="0" algn="l" rtl="0">
              <a:buNone/>
              <a:defRPr sz="1800"/>
            </a:lvl1pPr>
            <a:lvl2pPr marL="457200" indent="0" algn="l" rtl="0">
              <a:buNone/>
              <a:defRPr sz="1400"/>
            </a:lvl2pPr>
            <a:lvl3pPr marL="914400" indent="0" algn="l" rtl="0">
              <a:buNone/>
              <a:defRPr sz="1200"/>
            </a:lvl3pPr>
            <a:lvl4pPr marL="1371600" indent="0" algn="l" rtl="0">
              <a:buNone/>
              <a:defRPr sz="1000"/>
            </a:lvl4pPr>
            <a:lvl5pPr marL="1828800" indent="0" algn="l" rtl="0">
              <a:buNone/>
              <a:defRPr sz="1000"/>
            </a:lvl5pPr>
            <a:lvl6pPr marL="2286000" indent="0" algn="l" rtl="0">
              <a:buNone/>
              <a:defRPr sz="1000"/>
            </a:lvl6pPr>
            <a:lvl7pPr marL="2743200" indent="0" algn="l" rtl="0">
              <a:buNone/>
              <a:defRPr sz="1000"/>
            </a:lvl7pPr>
            <a:lvl8pPr marL="3200400" indent="0" algn="l" rtl="0">
              <a:buNone/>
              <a:defRPr sz="1000"/>
            </a:lvl8pPr>
            <a:lvl9pPr marL="3657600" indent="0" algn="l" rtl="0">
              <a:buNone/>
              <a:defRPr sz="1000"/>
            </a:lvl9pPr>
          </a:lstStyle>
          <a:p>
            <a:pPr lvl="0" rtl="0"/>
            <a:r>
              <a:rPr lang="lt-LT"/>
              <a:t>Redaguokite šablono teksto stilius</a:t>
            </a:r>
          </a:p>
        </p:txBody>
      </p:sp>
      <p:sp>
        <p:nvSpPr>
          <p:cNvPr id="7" name="6 skaidrės numerio vietos rezervavimo ženklas"/>
          <p:cNvSpPr>
            <a:spLocks noGrp="1"/>
          </p:cNvSpPr>
          <p:nvPr>
            <p:ph type="sldNum" sz="quarter" idx="12"/>
          </p:nvPr>
        </p:nvSpPr>
        <p:spPr/>
        <p:txBody>
          <a:bodyPr rtlCol="0"/>
          <a:lstStyle/>
          <a:p>
            <a:pPr rtl="0"/>
            <a:fld id="{022B156B-59AE-415F-B24B-8756D48BB977}" type="slidenum">
              <a:rPr lang="lt-LT" smtClean="0"/>
              <a:t>‹#›</a:t>
            </a:fld>
            <a:endParaRPr lang="lt-LT" dirty="0"/>
          </a:p>
        </p:txBody>
      </p:sp>
      <p:sp>
        <p:nvSpPr>
          <p:cNvPr id="6" name="5 poraštės vietos rezervavimo ženklas"/>
          <p:cNvSpPr>
            <a:spLocks noGrp="1"/>
          </p:cNvSpPr>
          <p:nvPr>
            <p:ph type="ftr" sz="quarter" idx="11"/>
          </p:nvPr>
        </p:nvSpPr>
        <p:spPr/>
        <p:txBody>
          <a:bodyPr rtlCol="0"/>
          <a:lstStyle/>
          <a:p>
            <a:pPr rtl="0"/>
            <a:endParaRPr lang="lt-LT" dirty="0"/>
          </a:p>
        </p:txBody>
      </p:sp>
      <p:sp>
        <p:nvSpPr>
          <p:cNvPr id="5" name="4 datos vietos rezervavimo ženklas"/>
          <p:cNvSpPr>
            <a:spLocks noGrp="1"/>
          </p:cNvSpPr>
          <p:nvPr>
            <p:ph type="dt" sz="half" idx="10"/>
          </p:nvPr>
        </p:nvSpPr>
        <p:spPr/>
        <p:txBody>
          <a:bodyPr rtlCol="0"/>
          <a:lstStyle>
            <a:lvl1pPr>
              <a:defRPr/>
            </a:lvl1pPr>
          </a:lstStyle>
          <a:p>
            <a:fld id="{D006B9F0-2FE8-4ACD-9803-7DA8CE4C3FD3}" type="datetime1">
              <a:rPr lang="lt-LT" smtClean="0"/>
              <a:pPr/>
              <a:t>2019-03-06</a:t>
            </a:fld>
            <a:endParaRPr lang="lt-LT" dirty="0"/>
          </a:p>
        </p:txBody>
      </p:sp>
    </p:spTree>
    <p:extLst>
      <p:ext uri="{BB962C8B-B14F-4D97-AF65-F5344CB8AC3E}">
        <p14:creationId xmlns:p14="http://schemas.microsoft.com/office/powerpoint/2010/main" val="2659575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1 pavadinimas"/>
          <p:cNvSpPr>
            <a:spLocks noGrp="1"/>
          </p:cNvSpPr>
          <p:nvPr>
            <p:ph type="title"/>
          </p:nvPr>
        </p:nvSpPr>
        <p:spPr/>
        <p:txBody>
          <a:bodyPr rtlCol="0"/>
          <a:lstStyle/>
          <a:p>
            <a:pPr rtl="0"/>
            <a:r>
              <a:rPr lang="lt-LT"/>
              <a:t>Spustelėję redaguokite stilių</a:t>
            </a:r>
            <a:endParaRPr lang="lt-LT" dirty="0"/>
          </a:p>
        </p:txBody>
      </p:sp>
      <p:sp>
        <p:nvSpPr>
          <p:cNvPr id="3" name="2 vertikalaus teksto vietos rezervavimo ženklas"/>
          <p:cNvSpPr>
            <a:spLocks noGrp="1"/>
          </p:cNvSpPr>
          <p:nvPr>
            <p:ph type="body" orient="vert" idx="1"/>
          </p:nvPr>
        </p:nvSpPr>
        <p:spPr/>
        <p:txBody>
          <a:bodyPr vert="eaVert" rtlCol="0"/>
          <a:lstStyle/>
          <a:p>
            <a:pPr lvl="0" rtl="0"/>
            <a:r>
              <a:rPr lang="lt-LT"/>
              <a:t>Redaguokite šablono teksto stilius</a:t>
            </a:r>
          </a:p>
          <a:p>
            <a:pPr lvl="1" rtl="0"/>
            <a:r>
              <a:rPr lang="lt-LT"/>
              <a:t>Antras lygis</a:t>
            </a:r>
          </a:p>
          <a:p>
            <a:pPr lvl="2" rtl="0"/>
            <a:r>
              <a:rPr lang="lt-LT"/>
              <a:t>Trečias lygis</a:t>
            </a:r>
          </a:p>
          <a:p>
            <a:pPr lvl="3" rtl="0"/>
            <a:r>
              <a:rPr lang="lt-LT"/>
              <a:t>Ketvirtas lygis</a:t>
            </a:r>
          </a:p>
          <a:p>
            <a:pPr lvl="4" rtl="0"/>
            <a:r>
              <a:rPr lang="lt-LT"/>
              <a:t>Penktas lygis</a:t>
            </a:r>
            <a:endParaRPr lang="lt-LT" dirty="0"/>
          </a:p>
        </p:txBody>
      </p:sp>
      <p:sp>
        <p:nvSpPr>
          <p:cNvPr id="6" name="5 skaidrės numerio vietos rezervavimo ženklas"/>
          <p:cNvSpPr>
            <a:spLocks noGrp="1"/>
          </p:cNvSpPr>
          <p:nvPr>
            <p:ph type="sldNum" sz="quarter" idx="12"/>
          </p:nvPr>
        </p:nvSpPr>
        <p:spPr/>
        <p:txBody>
          <a:bodyPr rtlCol="0"/>
          <a:lstStyle/>
          <a:p>
            <a:pPr rtl="0"/>
            <a:fld id="{022B156B-59AE-415F-B24B-8756D48BB977}" type="slidenum">
              <a:rPr lang="lt-LT" smtClean="0"/>
              <a:t>‹#›</a:t>
            </a:fld>
            <a:endParaRPr lang="lt-LT" dirty="0"/>
          </a:p>
        </p:txBody>
      </p:sp>
      <p:sp>
        <p:nvSpPr>
          <p:cNvPr id="5" name="4 poraštės vietos rezervavimo ženklas"/>
          <p:cNvSpPr>
            <a:spLocks noGrp="1"/>
          </p:cNvSpPr>
          <p:nvPr>
            <p:ph type="ftr" sz="quarter" idx="11"/>
          </p:nvPr>
        </p:nvSpPr>
        <p:spPr/>
        <p:txBody>
          <a:bodyPr rtlCol="0"/>
          <a:lstStyle/>
          <a:p>
            <a:pPr rtl="0"/>
            <a:endParaRPr lang="lt-LT" dirty="0"/>
          </a:p>
        </p:txBody>
      </p:sp>
      <p:sp>
        <p:nvSpPr>
          <p:cNvPr id="4" name="3 datos vietos rezervavimo ženklas"/>
          <p:cNvSpPr>
            <a:spLocks noGrp="1"/>
          </p:cNvSpPr>
          <p:nvPr>
            <p:ph type="dt" sz="half" idx="10"/>
          </p:nvPr>
        </p:nvSpPr>
        <p:spPr/>
        <p:txBody>
          <a:bodyPr rtlCol="0"/>
          <a:lstStyle>
            <a:lvl1pPr>
              <a:defRPr/>
            </a:lvl1pPr>
          </a:lstStyle>
          <a:p>
            <a:fld id="{03F43CBC-CBFE-43B4-B771-012F5266A16D}" type="datetime1">
              <a:rPr lang="lt-LT" smtClean="0"/>
              <a:pPr/>
              <a:t>2019-03-06</a:t>
            </a:fld>
            <a:endParaRPr lang="lt-LT" dirty="0"/>
          </a:p>
        </p:txBody>
      </p:sp>
    </p:spTree>
    <p:extLst>
      <p:ext uri="{BB962C8B-B14F-4D97-AF65-F5344CB8AC3E}">
        <p14:creationId xmlns:p14="http://schemas.microsoft.com/office/powerpoint/2010/main" val="2447936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extLst mod="1">
    <p:ext uri="{DCECCB84-F9BA-43D5-87BE-67443E8EF086}">
      <p15:sldGuideLst xmlns:p15="http://schemas.microsoft.com/office/powerpoint/2012/main">
        <p15:guide id="1" orient="horz" pos="216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1 vertikalus pavadinimas"/>
          <p:cNvSpPr>
            <a:spLocks noGrp="1"/>
          </p:cNvSpPr>
          <p:nvPr>
            <p:ph type="title" orient="vert"/>
          </p:nvPr>
        </p:nvSpPr>
        <p:spPr>
          <a:xfrm>
            <a:off x="9624268" y="304800"/>
            <a:ext cx="1729531" cy="5676900"/>
          </a:xfrm>
        </p:spPr>
        <p:txBody>
          <a:bodyPr vert="eaVert" rtlCol="0"/>
          <a:lstStyle/>
          <a:p>
            <a:pPr rtl="0"/>
            <a:r>
              <a:rPr lang="lt-LT"/>
              <a:t>Spustelėję redaguokite stilių</a:t>
            </a:r>
            <a:endParaRPr lang="lt-LT" dirty="0"/>
          </a:p>
        </p:txBody>
      </p:sp>
      <p:sp>
        <p:nvSpPr>
          <p:cNvPr id="3" name="2 vertikalaus teksto vietos rezervavimo ženklas"/>
          <p:cNvSpPr>
            <a:spLocks noGrp="1"/>
          </p:cNvSpPr>
          <p:nvPr>
            <p:ph type="body" orient="vert" idx="1"/>
          </p:nvPr>
        </p:nvSpPr>
        <p:spPr>
          <a:xfrm>
            <a:off x="838199" y="304800"/>
            <a:ext cx="8633671" cy="5676900"/>
          </a:xfrm>
        </p:spPr>
        <p:txBody>
          <a:bodyPr vert="eaVert" rtlCol="0"/>
          <a:lstStyle/>
          <a:p>
            <a:pPr lvl="0" rtl="0"/>
            <a:r>
              <a:rPr lang="lt-LT"/>
              <a:t>Redaguokite šablono teksto stilius</a:t>
            </a:r>
          </a:p>
          <a:p>
            <a:pPr lvl="1" rtl="0"/>
            <a:r>
              <a:rPr lang="lt-LT"/>
              <a:t>Antras lygis</a:t>
            </a:r>
          </a:p>
          <a:p>
            <a:pPr lvl="2" rtl="0"/>
            <a:r>
              <a:rPr lang="lt-LT"/>
              <a:t>Trečias lygis</a:t>
            </a:r>
          </a:p>
          <a:p>
            <a:pPr lvl="3" rtl="0"/>
            <a:r>
              <a:rPr lang="lt-LT"/>
              <a:t>Ketvirtas lygis</a:t>
            </a:r>
          </a:p>
          <a:p>
            <a:pPr lvl="4" rtl="0"/>
            <a:r>
              <a:rPr lang="lt-LT"/>
              <a:t>Penktas lygis</a:t>
            </a:r>
            <a:endParaRPr lang="lt-LT" dirty="0"/>
          </a:p>
        </p:txBody>
      </p:sp>
      <p:sp>
        <p:nvSpPr>
          <p:cNvPr id="6" name="5 skaidrės numerio vietos rezervavimo ženklas"/>
          <p:cNvSpPr>
            <a:spLocks noGrp="1"/>
          </p:cNvSpPr>
          <p:nvPr>
            <p:ph type="sldNum" sz="quarter" idx="12"/>
          </p:nvPr>
        </p:nvSpPr>
        <p:spPr/>
        <p:txBody>
          <a:bodyPr rtlCol="0"/>
          <a:lstStyle/>
          <a:p>
            <a:pPr rtl="0"/>
            <a:fld id="{022B156B-59AE-415F-B24B-8756D48BB977}" type="slidenum">
              <a:rPr lang="lt-LT" smtClean="0"/>
              <a:t>‹#›</a:t>
            </a:fld>
            <a:endParaRPr lang="lt-LT" dirty="0"/>
          </a:p>
        </p:txBody>
      </p:sp>
      <p:sp>
        <p:nvSpPr>
          <p:cNvPr id="5" name="4 poraštės vietos rezervavimo ženklas"/>
          <p:cNvSpPr>
            <a:spLocks noGrp="1"/>
          </p:cNvSpPr>
          <p:nvPr>
            <p:ph type="ftr" sz="quarter" idx="11"/>
          </p:nvPr>
        </p:nvSpPr>
        <p:spPr/>
        <p:txBody>
          <a:bodyPr rtlCol="0"/>
          <a:lstStyle/>
          <a:p>
            <a:pPr rtl="0"/>
            <a:endParaRPr lang="lt-LT" dirty="0"/>
          </a:p>
        </p:txBody>
      </p:sp>
      <p:sp>
        <p:nvSpPr>
          <p:cNvPr id="4" name="3 datos vietos rezervavimo ženklas"/>
          <p:cNvSpPr>
            <a:spLocks noGrp="1"/>
          </p:cNvSpPr>
          <p:nvPr>
            <p:ph type="dt" sz="half" idx="10"/>
          </p:nvPr>
        </p:nvSpPr>
        <p:spPr/>
        <p:txBody>
          <a:bodyPr rtlCol="0"/>
          <a:lstStyle>
            <a:lvl1pPr>
              <a:defRPr/>
            </a:lvl1pPr>
          </a:lstStyle>
          <a:p>
            <a:fld id="{7E3E796E-E719-41E2-90E9-BF73EFBFF690}" type="datetime1">
              <a:rPr lang="lt-LT" smtClean="0"/>
              <a:pPr/>
              <a:t>2019-03-06</a:t>
            </a:fld>
            <a:endParaRPr lang="lt-LT" dirty="0"/>
          </a:p>
        </p:txBody>
      </p:sp>
    </p:spTree>
    <p:extLst>
      <p:ext uri="{BB962C8B-B14F-4D97-AF65-F5344CB8AC3E}">
        <p14:creationId xmlns:p14="http://schemas.microsoft.com/office/powerpoint/2010/main" val="4205803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6">
            <a:lum/>
          </a:blip>
          <a:srcRect/>
          <a:stretch>
            <a:fillRect/>
          </a:stretch>
        </a:blipFill>
        <a:effectLst/>
      </p:bgPr>
    </p:bg>
    <p:spTree>
      <p:nvGrpSpPr>
        <p:cNvPr id="1" name=""/>
        <p:cNvGrpSpPr/>
        <p:nvPr/>
      </p:nvGrpSpPr>
      <p:grpSpPr>
        <a:xfrm>
          <a:off x="0" y="0"/>
          <a:ext cx="0" cy="0"/>
          <a:chOff x="0" y="0"/>
          <a:chExt cx="0" cy="0"/>
        </a:xfrm>
      </p:grpSpPr>
      <p:sp>
        <p:nvSpPr>
          <p:cNvPr id="2" name="1 pavadinimo vietos rezervavimo ženklas"/>
          <p:cNvSpPr>
            <a:spLocks noGrp="1"/>
          </p:cNvSpPr>
          <p:nvPr>
            <p:ph type="title"/>
          </p:nvPr>
        </p:nvSpPr>
        <p:spPr>
          <a:xfrm>
            <a:off x="1065212" y="304800"/>
            <a:ext cx="10058402" cy="1219200"/>
          </a:xfrm>
          <a:prstGeom prst="rect">
            <a:avLst/>
          </a:prstGeom>
        </p:spPr>
        <p:txBody>
          <a:bodyPr vert="horz" lIns="91440" tIns="45720" rIns="91440" bIns="45720" rtlCol="0" anchor="b">
            <a:normAutofit/>
          </a:bodyPr>
          <a:lstStyle/>
          <a:p>
            <a:pPr rtl="0"/>
            <a:r>
              <a:rPr lang="lt-LT" dirty="0"/>
              <a:t>Spustelėkite, jei norite redaguoti ruošinio pavadinimo stilių</a:t>
            </a:r>
          </a:p>
        </p:txBody>
      </p:sp>
      <p:sp>
        <p:nvSpPr>
          <p:cNvPr id="3" name="2 teksto vietos rezervavimo ženklas"/>
          <p:cNvSpPr>
            <a:spLocks noGrp="1"/>
          </p:cNvSpPr>
          <p:nvPr>
            <p:ph type="body" idx="1"/>
          </p:nvPr>
        </p:nvSpPr>
        <p:spPr>
          <a:xfrm>
            <a:off x="1065214" y="1752600"/>
            <a:ext cx="10058400" cy="4229100"/>
          </a:xfrm>
          <a:prstGeom prst="rect">
            <a:avLst/>
          </a:prstGeom>
        </p:spPr>
        <p:txBody>
          <a:bodyPr vert="horz" lIns="91440" tIns="45720" rIns="91440" bIns="45720" rtlCol="0">
            <a:normAutofit/>
          </a:bodyPr>
          <a:lstStyle/>
          <a:p>
            <a:pPr lvl="0" rtl="0"/>
            <a:r>
              <a:rPr lang="lt-LT" dirty="0"/>
              <a:t>Redaguoti šablono teksto stilius</a:t>
            </a:r>
          </a:p>
          <a:p>
            <a:pPr lvl="1" rtl="0"/>
            <a:r>
              <a:rPr lang="lt-LT" dirty="0"/>
              <a:t>Antras lygis</a:t>
            </a:r>
          </a:p>
          <a:p>
            <a:pPr lvl="2" rtl="0"/>
            <a:r>
              <a:rPr lang="lt-LT" dirty="0"/>
              <a:t>Trečias lygis</a:t>
            </a:r>
          </a:p>
          <a:p>
            <a:pPr lvl="3" rtl="0"/>
            <a:r>
              <a:rPr lang="lt-LT" dirty="0"/>
              <a:t>Ketvirtas lygis</a:t>
            </a:r>
          </a:p>
          <a:p>
            <a:pPr lvl="4" rtl="0"/>
            <a:r>
              <a:rPr lang="lt-LT" dirty="0"/>
              <a:t>Penktas lygis</a:t>
            </a:r>
          </a:p>
        </p:txBody>
      </p:sp>
      <p:sp>
        <p:nvSpPr>
          <p:cNvPr id="6" name="5 skaidrės numerio vietos rezervavimo ženklas"/>
          <p:cNvSpPr>
            <a:spLocks noGrp="1"/>
          </p:cNvSpPr>
          <p:nvPr>
            <p:ph type="sldNum" sz="quarter" idx="4"/>
          </p:nvPr>
        </p:nvSpPr>
        <p:spPr>
          <a:xfrm>
            <a:off x="1065213" y="6019801"/>
            <a:ext cx="762000" cy="228600"/>
          </a:xfrm>
          <a:prstGeom prst="rect">
            <a:avLst/>
          </a:prstGeom>
        </p:spPr>
        <p:txBody>
          <a:bodyPr vert="horz" lIns="91440" tIns="45720" rIns="91440" bIns="45720" rtlCol="0" anchor="ctr"/>
          <a:lstStyle>
            <a:lvl1pPr algn="l" rtl="0">
              <a:defRPr sz="1100">
                <a:solidFill>
                  <a:schemeClr val="tx1"/>
                </a:solidFill>
              </a:defRPr>
            </a:lvl1pPr>
          </a:lstStyle>
          <a:p>
            <a:pPr rtl="0"/>
            <a:fld id="{022B156B-59AE-415F-B24B-8756D48BB977}" type="slidenum">
              <a:rPr lang="lt-LT" smtClean="0"/>
              <a:pPr/>
              <a:t>‹#›</a:t>
            </a:fld>
            <a:endParaRPr lang="lt-LT" dirty="0"/>
          </a:p>
        </p:txBody>
      </p:sp>
      <p:sp>
        <p:nvSpPr>
          <p:cNvPr id="5" name="4 poraštės vietos rezervavimo ženklas"/>
          <p:cNvSpPr>
            <a:spLocks noGrp="1"/>
          </p:cNvSpPr>
          <p:nvPr>
            <p:ph type="ftr" sz="quarter" idx="3"/>
          </p:nvPr>
        </p:nvSpPr>
        <p:spPr>
          <a:xfrm>
            <a:off x="1979613" y="6019801"/>
            <a:ext cx="5943600" cy="228600"/>
          </a:xfrm>
          <a:prstGeom prst="rect">
            <a:avLst/>
          </a:prstGeom>
        </p:spPr>
        <p:txBody>
          <a:bodyPr vert="horz" lIns="91440" tIns="45720" rIns="91440" bIns="45720" rtlCol="0" anchor="ctr"/>
          <a:lstStyle>
            <a:lvl1pPr algn="l" rtl="0">
              <a:defRPr sz="1100">
                <a:solidFill>
                  <a:schemeClr val="tx1"/>
                </a:solidFill>
              </a:defRPr>
            </a:lvl1pPr>
          </a:lstStyle>
          <a:p>
            <a:pPr rtl="0"/>
            <a:endParaRPr lang="lt-LT" dirty="0"/>
          </a:p>
        </p:txBody>
      </p:sp>
      <p:sp>
        <p:nvSpPr>
          <p:cNvPr id="4" name="3 datos vietos rezervavimo ženklas"/>
          <p:cNvSpPr>
            <a:spLocks noGrp="1"/>
          </p:cNvSpPr>
          <p:nvPr>
            <p:ph type="dt" sz="half" idx="2"/>
          </p:nvPr>
        </p:nvSpPr>
        <p:spPr>
          <a:xfrm>
            <a:off x="8075611" y="6019801"/>
            <a:ext cx="1396260" cy="228600"/>
          </a:xfrm>
          <a:prstGeom prst="rect">
            <a:avLst/>
          </a:prstGeom>
        </p:spPr>
        <p:txBody>
          <a:bodyPr vert="horz" lIns="91440" tIns="45720" rIns="91440" bIns="45720" rtlCol="0" anchor="ctr"/>
          <a:lstStyle>
            <a:lvl1pPr algn="l" rtl="0">
              <a:defRPr sz="1100">
                <a:solidFill>
                  <a:schemeClr val="tx1"/>
                </a:solidFill>
              </a:defRPr>
            </a:lvl1pPr>
          </a:lstStyle>
          <a:p>
            <a:fld id="{D2F5F9F9-2C1D-4E2D-9128-93A86006EDA5}" type="datetime1">
              <a:rPr lang="lt-LT" smtClean="0"/>
              <a:pPr/>
              <a:t>2019-03-06</a:t>
            </a:fld>
            <a:endParaRPr lang="lt-LT" dirty="0"/>
          </a:p>
        </p:txBody>
      </p:sp>
    </p:spTree>
    <p:extLst>
      <p:ext uri="{BB962C8B-B14F-4D97-AF65-F5344CB8AC3E}">
        <p14:creationId xmlns:p14="http://schemas.microsoft.com/office/powerpoint/2010/main" val="13006304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0" r:id="rId8"/>
    <p:sldLayoutId id="2147483661" r:id="rId9"/>
    <p:sldLayoutId id="2147483662" r:id="rId10"/>
    <p:sldLayoutId id="2147483656" r:id="rId11"/>
    <p:sldLayoutId id="2147483657" r:id="rId12"/>
    <p:sldLayoutId id="2147483658" r:id="rId13"/>
    <p:sldLayoutId id="2147483659" r:id="rId14"/>
  </p:sldLayoutIdLst>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txStyles>
    <p:titleStyle>
      <a:lvl1pPr algn="l" defTabSz="914400" rtl="0" eaLnBrk="1" latinLnBrk="0" hangingPunct="1">
        <a:lnSpc>
          <a:spcPct val="90000"/>
        </a:lnSpc>
        <a:spcBef>
          <a:spcPct val="0"/>
        </a:spcBef>
        <a:buNone/>
        <a:defRPr sz="3600" kern="1200">
          <a:solidFill>
            <a:schemeClr val="tx1">
              <a:lumMod val="50000"/>
            </a:schemeClr>
          </a:solidFill>
          <a:latin typeface="+mj-lt"/>
          <a:ea typeface="+mj-ea"/>
          <a:cs typeface="+mj-cs"/>
        </a:defRPr>
      </a:lvl1pPr>
    </p:titleStyle>
    <p:bodyStyle>
      <a:lvl1pPr marL="347472" indent="-347472" algn="l" defTabSz="914400" rtl="0" eaLnBrk="1" latinLnBrk="0" hangingPunct="1">
        <a:lnSpc>
          <a:spcPct val="100000"/>
        </a:lnSpc>
        <a:spcBef>
          <a:spcPts val="1800"/>
        </a:spcBef>
        <a:buFont typeface="Arial" panose="020B0604020202020204" pitchFamily="34" charset="0"/>
        <a:buChar char="•"/>
        <a:defRPr sz="2400" kern="1200">
          <a:solidFill>
            <a:schemeClr val="tx1"/>
          </a:solidFill>
          <a:latin typeface="+mn-lt"/>
          <a:ea typeface="+mn-ea"/>
          <a:cs typeface="+mn-cs"/>
        </a:defRPr>
      </a:lvl1pPr>
      <a:lvl2pPr marL="740664" indent="-283464" algn="l" defTabSz="914400" rtl="0" eaLnBrk="1" latinLnBrk="0" hangingPunct="1">
        <a:lnSpc>
          <a:spcPct val="100000"/>
        </a:lnSpc>
        <a:spcBef>
          <a:spcPts val="12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lnSpc>
          <a:spcPct val="90000"/>
        </a:lnSpc>
        <a:spcBef>
          <a:spcPts val="600"/>
        </a:spcBef>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8pPr>
      <a:lvl9pPr marL="3886200" indent="-228600" algn="l" defTabSz="914400" rtl="0" eaLnBrk="1" latinLnBrk="0" hangingPunct="1">
        <a:lnSpc>
          <a:spcPct val="90000"/>
        </a:lnSpc>
        <a:spcBef>
          <a:spcPts val="600"/>
        </a:spcBef>
        <a:buFont typeface="Arial" panose="020B0604020202020204" pitchFamily="34" charset="0"/>
        <a:buChar char="•"/>
        <a:defRPr sz="16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3840">
          <p15:clr>
            <a:srgbClr val="F26B43"/>
          </p15:clr>
        </p15:guide>
        <p15:guide id="2" orient="horz" pos="216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9.xml"/><Relationship Id="rId5" Type="http://schemas.openxmlformats.org/officeDocument/2006/relationships/image" Target="../media/image12.png"/><Relationship Id="rId4" Type="http://schemas.openxmlformats.org/officeDocument/2006/relationships/image" Target="../media/image11.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15.jpeg"/></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hyperlink" Target="https://lt.wikipedia.org/wiki/1869" TargetMode="External"/><Relationship Id="rId2" Type="http://schemas.openxmlformats.org/officeDocument/2006/relationships/hyperlink" Target="https://lt.wikipedia.org/w/index.php?title=Celiulioidas&amp;action=edit&amp;redlink=1" TargetMode="External"/><Relationship Id="rId1" Type="http://schemas.openxmlformats.org/officeDocument/2006/relationships/slideLayout" Target="../slideLayouts/slideLayout6.xml"/><Relationship Id="rId5" Type="http://schemas.openxmlformats.org/officeDocument/2006/relationships/image" Target="../media/image26.jpg"/><Relationship Id="rId4" Type="http://schemas.openxmlformats.org/officeDocument/2006/relationships/hyperlink" Target="https://lt.wikipedia.org/w/index.php?title=D%C5%BEonas_Hajatas&amp;action=edit&amp;redlink=1"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avadinimas"/>
          <p:cNvSpPr>
            <a:spLocks noGrp="1"/>
          </p:cNvSpPr>
          <p:nvPr>
            <p:ph type="ctrTitle"/>
          </p:nvPr>
        </p:nvSpPr>
        <p:spPr>
          <a:xfrm>
            <a:off x="2545238" y="556181"/>
            <a:ext cx="8846662" cy="3025219"/>
          </a:xfrm>
        </p:spPr>
        <p:txBody>
          <a:bodyPr rtlCol="0">
            <a:normAutofit fontScale="90000"/>
          </a:bodyPr>
          <a:lstStyle/>
          <a:p>
            <a:pPr algn="ctr" rtl="0"/>
            <a:r>
              <a:rPr lang="lt-LT" b="1" dirty="0">
                <a:solidFill>
                  <a:srgbClr val="FFC000"/>
                </a:solidFill>
                <a:effectLst>
                  <a:outerShdw blurRad="38100" dist="38100" dir="2700000" algn="tl">
                    <a:srgbClr val="000000">
                      <a:alpha val="43137"/>
                    </a:srgbClr>
                  </a:outerShdw>
                </a:effectLst>
              </a:rPr>
              <a:t>Atliekų tvarkymas </a:t>
            </a:r>
            <a:br>
              <a:rPr lang="lt-LT" b="1" dirty="0">
                <a:solidFill>
                  <a:srgbClr val="FFC000"/>
                </a:solidFill>
                <a:effectLst>
                  <a:outerShdw blurRad="38100" dist="38100" dir="2700000" algn="tl">
                    <a:srgbClr val="000000">
                      <a:alpha val="43137"/>
                    </a:srgbClr>
                  </a:outerShdw>
                </a:effectLst>
              </a:rPr>
            </a:br>
            <a:br>
              <a:rPr lang="lt-LT" b="1" dirty="0">
                <a:solidFill>
                  <a:srgbClr val="FFC000"/>
                </a:solidFill>
                <a:effectLst>
                  <a:outerShdw blurRad="38100" dist="38100" dir="2700000" algn="tl">
                    <a:srgbClr val="000000">
                      <a:alpha val="43137"/>
                    </a:srgbClr>
                  </a:outerShdw>
                </a:effectLst>
              </a:rPr>
            </a:br>
            <a:r>
              <a:rPr lang="lt-LT" b="1" dirty="0">
                <a:solidFill>
                  <a:srgbClr val="FFC000"/>
                </a:solidFill>
                <a:effectLst>
                  <a:outerShdw blurRad="38100" dist="38100" dir="2700000" algn="tl">
                    <a:srgbClr val="000000">
                      <a:alpha val="43137"/>
                    </a:srgbClr>
                  </a:outerShdw>
                </a:effectLst>
              </a:rPr>
              <a:t>Plastikas – ką žinome apie jį?</a:t>
            </a:r>
          </a:p>
        </p:txBody>
      </p:sp>
      <p:sp>
        <p:nvSpPr>
          <p:cNvPr id="3" name="2 paantraštė"/>
          <p:cNvSpPr>
            <a:spLocks noGrp="1"/>
          </p:cNvSpPr>
          <p:nvPr>
            <p:ph type="subTitle" idx="1"/>
          </p:nvPr>
        </p:nvSpPr>
        <p:spPr>
          <a:xfrm>
            <a:off x="4265609" y="4336330"/>
            <a:ext cx="7253946" cy="311870"/>
          </a:xfrm>
        </p:spPr>
        <p:txBody>
          <a:bodyPr rtlCol="0">
            <a:normAutofit fontScale="62500" lnSpcReduction="20000"/>
          </a:bodyPr>
          <a:lstStyle/>
          <a:p>
            <a:pPr rtl="0"/>
            <a:r>
              <a:rPr lang="lt-LT" dirty="0"/>
              <a:t>Parengė TRATC visuomenės informavimo specialistė Eglė Sakalauskaitė</a:t>
            </a:r>
          </a:p>
        </p:txBody>
      </p:sp>
    </p:spTree>
    <p:extLst>
      <p:ext uri="{BB962C8B-B14F-4D97-AF65-F5344CB8AC3E}">
        <p14:creationId xmlns:p14="http://schemas.microsoft.com/office/powerpoint/2010/main" val="769675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12 pavadinimas"/>
          <p:cNvSpPr>
            <a:spLocks noGrp="1"/>
          </p:cNvSpPr>
          <p:nvPr>
            <p:ph type="title"/>
          </p:nvPr>
        </p:nvSpPr>
        <p:spPr/>
        <p:txBody>
          <a:bodyPr rtlCol="0"/>
          <a:lstStyle/>
          <a:p>
            <a:pPr rtl="0"/>
            <a:endParaRPr lang="lt-LT" dirty="0"/>
          </a:p>
        </p:txBody>
      </p:sp>
      <p:sp>
        <p:nvSpPr>
          <p:cNvPr id="14" name="13 turinio vietos rezervavimo ženklas"/>
          <p:cNvSpPr>
            <a:spLocks noGrp="1"/>
          </p:cNvSpPr>
          <p:nvPr>
            <p:ph idx="1"/>
          </p:nvPr>
        </p:nvSpPr>
        <p:spPr/>
        <p:txBody>
          <a:bodyPr rtlCol="0"/>
          <a:lstStyle/>
          <a:p>
            <a:pPr marL="0" indent="0" algn="just">
              <a:buNone/>
            </a:pPr>
            <a:r>
              <a:rPr lang="lt-LT" dirty="0"/>
              <a:t>Mūsų planetoje Žemėje yra visko, ko reikia, kad galėtų gyventi įvairiausios gyvybės formos: augmenija, gyvūnija ir žmonės. Labai gaila, jog daugelį metų žmonės nesusimąstė, kad Žemę reikia saugoti, neteršti jos savo rankomis, kad dažnai elgiamės labai neatsakingai ir neapgalvotai. Kiekvienas žmogus privalo rūpintis savo aplinka. Laikas išmokti nešiukšlinti, rūšiuoti buitines atliekas. Yra daug dalykų, kuriuos mes turėtume įprasti daryti ir tokiu būdu pagelbėti Žemei.</a:t>
            </a:r>
          </a:p>
          <a:p>
            <a:pPr marL="0" indent="0" rtl="0">
              <a:buNone/>
            </a:pPr>
            <a:endParaRPr lang="lt-LT" dirty="0"/>
          </a:p>
        </p:txBody>
      </p:sp>
    </p:spTree>
    <p:extLst>
      <p:ext uri="{BB962C8B-B14F-4D97-AF65-F5344CB8AC3E}">
        <p14:creationId xmlns:p14="http://schemas.microsoft.com/office/powerpoint/2010/main" val="3081074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avadinimas"/>
          <p:cNvSpPr>
            <a:spLocks noGrp="1"/>
          </p:cNvSpPr>
          <p:nvPr>
            <p:ph type="title"/>
          </p:nvPr>
        </p:nvSpPr>
        <p:spPr>
          <a:xfrm>
            <a:off x="2508308" y="1225486"/>
            <a:ext cx="8615307" cy="2809620"/>
          </a:xfrm>
        </p:spPr>
        <p:txBody>
          <a:bodyPr rtlCol="0"/>
          <a:lstStyle/>
          <a:p>
            <a:pPr algn="ctr" rtl="0"/>
            <a:r>
              <a:rPr lang="lt-LT" dirty="0">
                <a:solidFill>
                  <a:srgbClr val="FFC000"/>
                </a:solidFill>
              </a:rPr>
              <a:t>NEPAPRASTA ŠLUOTA </a:t>
            </a:r>
            <a:r>
              <a:rPr lang="lt-LT" b="1" dirty="0">
                <a:solidFill>
                  <a:srgbClr val="FFC000"/>
                </a:solidFill>
                <a:effectLst>
                  <a:outerShdw blurRad="38100" dist="38100" dir="2700000" algn="tl">
                    <a:srgbClr val="000000">
                      <a:alpha val="43137"/>
                    </a:srgbClr>
                  </a:outerShdw>
                </a:effectLst>
              </a:rPr>
              <a:t>ŠVARUOLĖ</a:t>
            </a:r>
          </a:p>
        </p:txBody>
      </p:sp>
      <p:sp>
        <p:nvSpPr>
          <p:cNvPr id="3" name="2 teksto vietos rezervavimo ženklas"/>
          <p:cNvSpPr>
            <a:spLocks noGrp="1"/>
          </p:cNvSpPr>
          <p:nvPr>
            <p:ph type="body" idx="1"/>
          </p:nvPr>
        </p:nvSpPr>
        <p:spPr>
          <a:xfrm flipV="1">
            <a:off x="4265610" y="4648200"/>
            <a:ext cx="6858002" cy="74802"/>
          </a:xfrm>
        </p:spPr>
        <p:txBody>
          <a:bodyPr rtlCol="0">
            <a:normAutofit fontScale="25000" lnSpcReduction="20000"/>
          </a:bodyPr>
          <a:lstStyle/>
          <a:p>
            <a:pPr rtl="0"/>
            <a:endParaRPr lang="lt-LT" dirty="0"/>
          </a:p>
        </p:txBody>
      </p:sp>
    </p:spTree>
    <p:extLst>
      <p:ext uri="{BB962C8B-B14F-4D97-AF65-F5344CB8AC3E}">
        <p14:creationId xmlns:p14="http://schemas.microsoft.com/office/powerpoint/2010/main" val="1805748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aveikslėlis 2">
            <a:extLst>
              <a:ext uri="{FF2B5EF4-FFF2-40B4-BE49-F238E27FC236}">
                <a16:creationId xmlns:a16="http://schemas.microsoft.com/office/drawing/2014/main" id="{14274FF0-CC33-4405-97DE-2C47AF7CB1E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2839" y="53616"/>
            <a:ext cx="4808431" cy="6804383"/>
          </a:xfrm>
          <a:prstGeom prst="rect">
            <a:avLst/>
          </a:prstGeom>
        </p:spPr>
      </p:pic>
    </p:spTree>
    <p:extLst>
      <p:ext uri="{BB962C8B-B14F-4D97-AF65-F5344CB8AC3E}">
        <p14:creationId xmlns:p14="http://schemas.microsoft.com/office/powerpoint/2010/main" val="612749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avadinimas"/>
          <p:cNvSpPr>
            <a:spLocks noGrp="1"/>
          </p:cNvSpPr>
          <p:nvPr>
            <p:ph type="title"/>
          </p:nvPr>
        </p:nvSpPr>
        <p:spPr/>
        <p:txBody>
          <a:bodyPr rtlCol="0">
            <a:normAutofit/>
          </a:bodyPr>
          <a:lstStyle/>
          <a:p>
            <a:pPr algn="ctr" rtl="0"/>
            <a:r>
              <a:rPr lang="lt-LT" sz="4400" dirty="0">
                <a:solidFill>
                  <a:srgbClr val="FFC000"/>
                </a:solidFill>
                <a:effectLst>
                  <a:outerShdw blurRad="38100" dist="38100" dir="2700000" algn="tl">
                    <a:srgbClr val="000000">
                      <a:alpha val="43137"/>
                    </a:srgbClr>
                  </a:outerShdw>
                </a:effectLst>
              </a:rPr>
              <a:t>Šiukšlių drakonas</a:t>
            </a:r>
          </a:p>
        </p:txBody>
      </p:sp>
      <p:pic>
        <p:nvPicPr>
          <p:cNvPr id="4" name="Paveikslėlis 3">
            <a:extLst>
              <a:ext uri="{FF2B5EF4-FFF2-40B4-BE49-F238E27FC236}">
                <a16:creationId xmlns:a16="http://schemas.microsoft.com/office/drawing/2014/main" id="{D55B4FB9-276E-4B5B-9178-C96FCD96DA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25461" y="2147581"/>
            <a:ext cx="4882392" cy="3372375"/>
          </a:xfrm>
          <a:prstGeom prst="rect">
            <a:avLst/>
          </a:prstGeom>
        </p:spPr>
      </p:pic>
      <p:pic>
        <p:nvPicPr>
          <p:cNvPr id="6" name="Paveikslėlis 5">
            <a:extLst>
              <a:ext uri="{FF2B5EF4-FFF2-40B4-BE49-F238E27FC236}">
                <a16:creationId xmlns:a16="http://schemas.microsoft.com/office/drawing/2014/main" id="{C658A63D-9D34-4053-AE51-1E7CC346DFE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27303" y="2147581"/>
            <a:ext cx="4135772" cy="3372375"/>
          </a:xfrm>
          <a:prstGeom prst="rect">
            <a:avLst/>
          </a:prstGeom>
        </p:spPr>
      </p:pic>
    </p:spTree>
    <p:extLst>
      <p:ext uri="{BB962C8B-B14F-4D97-AF65-F5344CB8AC3E}">
        <p14:creationId xmlns:p14="http://schemas.microsoft.com/office/powerpoint/2010/main" val="3427522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avadinimas"/>
          <p:cNvSpPr>
            <a:spLocks noGrp="1"/>
          </p:cNvSpPr>
          <p:nvPr>
            <p:ph type="title"/>
          </p:nvPr>
        </p:nvSpPr>
        <p:spPr>
          <a:xfrm>
            <a:off x="7492890" y="1330347"/>
            <a:ext cx="4265217" cy="2103120"/>
          </a:xfrm>
        </p:spPr>
        <p:txBody>
          <a:bodyPr rtlCol="0"/>
          <a:lstStyle/>
          <a:p>
            <a:pPr rtl="0"/>
            <a:r>
              <a:rPr lang="lt-LT" dirty="0">
                <a:solidFill>
                  <a:srgbClr val="FFC000"/>
                </a:solidFill>
              </a:rPr>
              <a:t>Švarūs miestai</a:t>
            </a:r>
          </a:p>
        </p:txBody>
      </p:sp>
      <p:sp>
        <p:nvSpPr>
          <p:cNvPr id="4" name="3 teksto vietos rezervavimo ženklas"/>
          <p:cNvSpPr>
            <a:spLocks noGrp="1"/>
          </p:cNvSpPr>
          <p:nvPr>
            <p:ph type="body" sz="half" idx="2"/>
          </p:nvPr>
        </p:nvSpPr>
        <p:spPr>
          <a:xfrm>
            <a:off x="7492890" y="3555521"/>
            <a:ext cx="4265217" cy="2168517"/>
          </a:xfrm>
        </p:spPr>
        <p:txBody>
          <a:bodyPr rtlCol="0"/>
          <a:lstStyle/>
          <a:p>
            <a:pPr rtl="0"/>
            <a:endParaRPr lang="lt-LT" dirty="0"/>
          </a:p>
        </p:txBody>
      </p:sp>
      <p:pic>
        <p:nvPicPr>
          <p:cNvPr id="5" name="Paveikslėlis 4">
            <a:extLst>
              <a:ext uri="{FF2B5EF4-FFF2-40B4-BE49-F238E27FC236}">
                <a16:creationId xmlns:a16="http://schemas.microsoft.com/office/drawing/2014/main" id="{FEFBAE0B-6B7F-4174-AD59-2021B2A61B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6604" y="1604628"/>
            <a:ext cx="6088813" cy="3901785"/>
          </a:xfrm>
          <a:prstGeom prst="rect">
            <a:avLst/>
          </a:prstGeom>
        </p:spPr>
      </p:pic>
    </p:spTree>
    <p:extLst>
      <p:ext uri="{BB962C8B-B14F-4D97-AF65-F5344CB8AC3E}">
        <p14:creationId xmlns:p14="http://schemas.microsoft.com/office/powerpoint/2010/main" val="219715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pavadinimas"/>
          <p:cNvSpPr>
            <a:spLocks noGrp="1"/>
          </p:cNvSpPr>
          <p:nvPr>
            <p:ph type="title"/>
          </p:nvPr>
        </p:nvSpPr>
        <p:spPr>
          <a:xfrm>
            <a:off x="7511732" y="587229"/>
            <a:ext cx="4007168" cy="2846238"/>
          </a:xfrm>
        </p:spPr>
        <p:txBody>
          <a:bodyPr rtlCol="0">
            <a:normAutofit/>
          </a:bodyPr>
          <a:lstStyle/>
          <a:p>
            <a:pPr algn="just" rtl="0"/>
            <a:r>
              <a:rPr lang="lt-LT" sz="2400" dirty="0"/>
              <a:t>Svarbu, kad kiekvienas daiktas, kuris žmogui nebereikalingas, būtų ne išmestas į sąvartyną, o atiduotas perdirbti.</a:t>
            </a:r>
          </a:p>
        </p:txBody>
      </p:sp>
      <p:pic>
        <p:nvPicPr>
          <p:cNvPr id="6" name="Turinio vietos rezervavimo ženklas 5">
            <a:extLst>
              <a:ext uri="{FF2B5EF4-FFF2-40B4-BE49-F238E27FC236}">
                <a16:creationId xmlns:a16="http://schemas.microsoft.com/office/drawing/2014/main" id="{040B4385-F6B3-4CCE-B131-41C0B2DE10B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34518" y="1330348"/>
            <a:ext cx="4806892" cy="3887604"/>
          </a:xfrm>
        </p:spPr>
      </p:pic>
      <p:sp>
        <p:nvSpPr>
          <p:cNvPr id="4" name="3 teksto vietos rezervavimo ženklas"/>
          <p:cNvSpPr>
            <a:spLocks noGrp="1"/>
          </p:cNvSpPr>
          <p:nvPr>
            <p:ph type="body" sz="half" idx="2"/>
          </p:nvPr>
        </p:nvSpPr>
        <p:spPr>
          <a:xfrm>
            <a:off x="7511732" y="3555523"/>
            <a:ext cx="4007168" cy="2945945"/>
          </a:xfrm>
        </p:spPr>
        <p:txBody>
          <a:bodyPr rtlCol="0">
            <a:normAutofit/>
          </a:bodyPr>
          <a:lstStyle/>
          <a:p>
            <a:pPr algn="ctr" rtl="0"/>
            <a:r>
              <a:rPr lang="lt-LT" sz="3200" dirty="0"/>
              <a:t>Perdirbti- tai daiktus prikelti naujam gyvenimui. </a:t>
            </a:r>
          </a:p>
        </p:txBody>
      </p:sp>
    </p:spTree>
    <p:extLst>
      <p:ext uri="{BB962C8B-B14F-4D97-AF65-F5344CB8AC3E}">
        <p14:creationId xmlns:p14="http://schemas.microsoft.com/office/powerpoint/2010/main" val="4005728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7 pavadinimas"/>
          <p:cNvSpPr>
            <a:spLocks noGrp="1"/>
          </p:cNvSpPr>
          <p:nvPr>
            <p:ph type="title"/>
          </p:nvPr>
        </p:nvSpPr>
        <p:spPr/>
        <p:txBody>
          <a:bodyPr rtlCol="0"/>
          <a:lstStyle/>
          <a:p>
            <a:pPr algn="ctr" rtl="0"/>
            <a:r>
              <a:rPr lang="lt-LT" dirty="0">
                <a:solidFill>
                  <a:srgbClr val="FFC000"/>
                </a:solidFill>
              </a:rPr>
              <a:t>ATLIEKŲ PERDIRBIMAS</a:t>
            </a:r>
          </a:p>
        </p:txBody>
      </p:sp>
      <p:sp>
        <p:nvSpPr>
          <p:cNvPr id="9" name="8 teksto vietos rezervavimo ženklas"/>
          <p:cNvSpPr>
            <a:spLocks noGrp="1"/>
          </p:cNvSpPr>
          <p:nvPr>
            <p:ph type="body" sz="half" idx="2"/>
          </p:nvPr>
        </p:nvSpPr>
        <p:spPr/>
        <p:txBody>
          <a:bodyPr rtlCol="0">
            <a:normAutofit fontScale="92500"/>
          </a:bodyPr>
          <a:lstStyle/>
          <a:p>
            <a:pPr rtl="0"/>
            <a:r>
              <a:rPr lang="lt-LT" dirty="0"/>
              <a:t>Iš </a:t>
            </a:r>
            <a:r>
              <a:rPr lang="lt-LT" b="1" dirty="0">
                <a:effectLst>
                  <a:outerShdw blurRad="38100" dist="38100" dir="2700000" algn="tl">
                    <a:srgbClr val="000000">
                      <a:alpha val="43137"/>
                    </a:srgbClr>
                  </a:outerShdw>
                </a:effectLst>
              </a:rPr>
              <a:t>670</a:t>
            </a:r>
            <a:r>
              <a:rPr lang="lt-LT" dirty="0">
                <a:effectLst>
                  <a:outerShdw blurRad="38100" dist="38100" dir="2700000" algn="tl">
                    <a:srgbClr val="000000">
                      <a:alpha val="43137"/>
                    </a:srgbClr>
                  </a:outerShdw>
                </a:effectLst>
              </a:rPr>
              <a:t> </a:t>
            </a:r>
            <a:r>
              <a:rPr lang="lt-LT" dirty="0"/>
              <a:t>perdirbtų aliuminio skardinių galima pagaminti dviratį</a:t>
            </a:r>
          </a:p>
        </p:txBody>
      </p:sp>
      <p:sp>
        <p:nvSpPr>
          <p:cNvPr id="13" name="12 teksto vietos rezervavimo ženklas"/>
          <p:cNvSpPr>
            <a:spLocks noGrp="1"/>
          </p:cNvSpPr>
          <p:nvPr>
            <p:ph type="body" sz="half" idx="21"/>
          </p:nvPr>
        </p:nvSpPr>
        <p:spPr>
          <a:xfrm>
            <a:off x="4707208" y="4947405"/>
            <a:ext cx="2743200" cy="914400"/>
          </a:xfrm>
        </p:spPr>
        <p:txBody>
          <a:bodyPr rtlCol="0">
            <a:normAutofit fontScale="92500" lnSpcReduction="20000"/>
          </a:bodyPr>
          <a:lstStyle/>
          <a:p>
            <a:pPr rtl="0"/>
            <a:r>
              <a:rPr lang="lt-LT" dirty="0"/>
              <a:t>Iš </a:t>
            </a:r>
            <a:r>
              <a:rPr lang="lt-LT" b="1" dirty="0">
                <a:effectLst>
                  <a:outerShdw blurRad="38100" dist="38100" dir="2700000" algn="tl">
                    <a:srgbClr val="000000">
                      <a:alpha val="43137"/>
                    </a:srgbClr>
                  </a:outerShdw>
                </a:effectLst>
              </a:rPr>
              <a:t>5</a:t>
            </a:r>
            <a:r>
              <a:rPr lang="lt-LT" dirty="0"/>
              <a:t> perdirbtų plastikinių gėrimų butelių galima pagaminti XL dydžio marškinėlius</a:t>
            </a:r>
          </a:p>
        </p:txBody>
      </p:sp>
      <p:sp>
        <p:nvSpPr>
          <p:cNvPr id="14" name="13 teksto vietos rezervavimo ženklas"/>
          <p:cNvSpPr>
            <a:spLocks noGrp="1"/>
          </p:cNvSpPr>
          <p:nvPr>
            <p:ph type="body" sz="half" idx="22"/>
          </p:nvPr>
        </p:nvSpPr>
        <p:spPr/>
        <p:txBody>
          <a:bodyPr rtlCol="0"/>
          <a:lstStyle/>
          <a:p>
            <a:pPr rtl="0"/>
            <a:r>
              <a:rPr lang="lt-LT" dirty="0"/>
              <a:t>Perdirbus </a:t>
            </a:r>
            <a:r>
              <a:rPr lang="lt-LT" b="1" dirty="0">
                <a:effectLst>
                  <a:outerShdw blurRad="38100" dist="38100" dir="2700000" algn="tl">
                    <a:srgbClr val="000000">
                      <a:alpha val="43137"/>
                    </a:srgbClr>
                  </a:outerShdw>
                </a:effectLst>
              </a:rPr>
              <a:t>1 toną </a:t>
            </a:r>
            <a:r>
              <a:rPr lang="lt-LT" dirty="0"/>
              <a:t>popieriaus išsaugomi 24 medžiai</a:t>
            </a:r>
          </a:p>
        </p:txBody>
      </p:sp>
      <p:pic>
        <p:nvPicPr>
          <p:cNvPr id="1026" name="Picture 2" descr="Vaizdo rezultatas pagal uÅ¾klausÄ âdviratis iÅ¡ perdirbtÅ³ atliekÅ³â">
            <a:extLst>
              <a:ext uri="{FF2B5EF4-FFF2-40B4-BE49-F238E27FC236}">
                <a16:creationId xmlns:a16="http://schemas.microsoft.com/office/drawing/2014/main" id="{EF38967D-65D3-4EEB-A517-72F60F3F692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5212" y="2030136"/>
            <a:ext cx="2986671" cy="219791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Vaizdo rezultatas pagal uÅ¾klausÄ âmarÅ¡kinÄliai xkâ">
            <a:extLst>
              <a:ext uri="{FF2B5EF4-FFF2-40B4-BE49-F238E27FC236}">
                <a16:creationId xmlns:a16="http://schemas.microsoft.com/office/drawing/2014/main" id="{25C54C02-3ABD-4312-9491-FD2D5AB792E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07208" y="2033180"/>
            <a:ext cx="2743200" cy="226198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http://musumuges.lt/mamumuge/wp-content/uploads/2017/01/medis.png">
            <a:extLst>
              <a:ext uri="{FF2B5EF4-FFF2-40B4-BE49-F238E27FC236}">
                <a16:creationId xmlns:a16="http://schemas.microsoft.com/office/drawing/2014/main" id="{BFF48D77-4381-46C1-A0AF-FC6C284AA24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79204" y="2030136"/>
            <a:ext cx="2583871" cy="22619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2303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s://statistikouzrasai.files.wordpress.com/2014/03/434516.jpg">
            <a:extLst>
              <a:ext uri="{FF2B5EF4-FFF2-40B4-BE49-F238E27FC236}">
                <a16:creationId xmlns:a16="http://schemas.microsoft.com/office/drawing/2014/main" id="{787DFCE9-90FE-40A6-BE2B-E9C71962B69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53218" y="1610686"/>
            <a:ext cx="3909269" cy="32851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407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pavadinimas"/>
          <p:cNvSpPr>
            <a:spLocks noGrp="1"/>
          </p:cNvSpPr>
          <p:nvPr>
            <p:ph type="title"/>
          </p:nvPr>
        </p:nvSpPr>
        <p:spPr/>
        <p:txBody>
          <a:bodyPr rtlCol="0">
            <a:normAutofit/>
          </a:bodyPr>
          <a:lstStyle/>
          <a:p>
            <a:pPr algn="ctr" rtl="0"/>
            <a:r>
              <a:rPr lang="lt-LT" sz="5400" dirty="0">
                <a:solidFill>
                  <a:srgbClr val="FFC000"/>
                </a:solidFill>
              </a:rPr>
              <a:t>Rūšiavimas</a:t>
            </a:r>
          </a:p>
        </p:txBody>
      </p:sp>
      <p:sp>
        <p:nvSpPr>
          <p:cNvPr id="7" name="6 teksto vietos rezervavimo ženklas"/>
          <p:cNvSpPr>
            <a:spLocks noGrp="1"/>
          </p:cNvSpPr>
          <p:nvPr>
            <p:ph type="body" sz="half" idx="2"/>
          </p:nvPr>
        </p:nvSpPr>
        <p:spPr/>
        <p:txBody>
          <a:bodyPr rtlCol="0"/>
          <a:lstStyle/>
          <a:p>
            <a:pPr rtl="0"/>
            <a:r>
              <a:rPr lang="lt-LT" b="1" dirty="0"/>
              <a:t>Atliekų rūšiavimas prasideda namuose. </a:t>
            </a:r>
          </a:p>
        </p:txBody>
      </p:sp>
      <p:pic>
        <p:nvPicPr>
          <p:cNvPr id="3" name="Paveikslėlio vietos rezervavimo ženklas 2">
            <a:extLst>
              <a:ext uri="{FF2B5EF4-FFF2-40B4-BE49-F238E27FC236}">
                <a16:creationId xmlns:a16="http://schemas.microsoft.com/office/drawing/2014/main" id="{1F378F11-928B-4772-A35E-008D8A8F6E8B}"/>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270" b="270"/>
          <a:stretch>
            <a:fillRect/>
          </a:stretch>
        </p:blipFill>
        <p:spPr>
          <a:xfrm>
            <a:off x="1269206" y="1942595"/>
            <a:ext cx="3935413" cy="2571750"/>
          </a:xfrm>
        </p:spPr>
      </p:pic>
      <p:sp>
        <p:nvSpPr>
          <p:cNvPr id="10" name="9 teksto vietos rezervavimo ženklas"/>
          <p:cNvSpPr>
            <a:spLocks noGrp="1"/>
          </p:cNvSpPr>
          <p:nvPr>
            <p:ph type="body" sz="half" idx="19"/>
          </p:nvPr>
        </p:nvSpPr>
        <p:spPr>
          <a:xfrm>
            <a:off x="6742908" y="4935990"/>
            <a:ext cx="4842288" cy="1007610"/>
          </a:xfrm>
        </p:spPr>
        <p:txBody>
          <a:bodyPr rtlCol="0">
            <a:normAutofit/>
          </a:bodyPr>
          <a:lstStyle/>
          <a:p>
            <a:pPr rtl="0"/>
            <a:r>
              <a:rPr lang="lt-LT" sz="2000" b="1" dirty="0">
                <a:effectLst>
                  <a:outerShdw blurRad="38100" dist="38100" dir="2700000" algn="tl">
                    <a:srgbClr val="000000">
                      <a:alpha val="43137"/>
                    </a:srgbClr>
                  </a:outerShdw>
                </a:effectLst>
              </a:rPr>
              <a:t>STIKLAS   POPIERIUS  PLASTIKAS</a:t>
            </a:r>
          </a:p>
        </p:txBody>
      </p:sp>
      <p:pic>
        <p:nvPicPr>
          <p:cNvPr id="3074" name="Picture 2" descr="Vaizdo rezultatas pagal uÅ¾klausÄ âspalvoti rÅ«Å¡iavimo konteineriaiâ">
            <a:extLst>
              <a:ext uri="{FF2B5EF4-FFF2-40B4-BE49-F238E27FC236}">
                <a16:creationId xmlns:a16="http://schemas.microsoft.com/office/drawing/2014/main" id="{6D454CFD-3F1B-4A7E-886D-C9B2D2EDEF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22006" y="2025290"/>
            <a:ext cx="4210784"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61633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vadinimas 6">
            <a:extLst>
              <a:ext uri="{FF2B5EF4-FFF2-40B4-BE49-F238E27FC236}">
                <a16:creationId xmlns:a16="http://schemas.microsoft.com/office/drawing/2014/main" id="{A1DC249A-34B1-45AB-8FA4-91512AD34476}"/>
              </a:ext>
            </a:extLst>
          </p:cNvPr>
          <p:cNvSpPr>
            <a:spLocks noGrp="1"/>
          </p:cNvSpPr>
          <p:nvPr>
            <p:ph type="title"/>
          </p:nvPr>
        </p:nvSpPr>
        <p:spPr>
          <a:xfrm>
            <a:off x="1066799" y="0"/>
            <a:ext cx="10058402" cy="1219200"/>
          </a:xfrm>
        </p:spPr>
        <p:txBody>
          <a:bodyPr>
            <a:normAutofit/>
          </a:bodyPr>
          <a:lstStyle/>
          <a:p>
            <a:pPr algn="ctr"/>
            <a:r>
              <a:rPr lang="lt-LT" sz="4800" dirty="0">
                <a:solidFill>
                  <a:srgbClr val="FFC000"/>
                </a:solidFill>
                <a:effectLst>
                  <a:outerShdw blurRad="38100" dist="38100" dir="2700000" algn="tl">
                    <a:srgbClr val="000000">
                      <a:alpha val="43137"/>
                    </a:srgbClr>
                  </a:outerShdw>
                </a:effectLst>
              </a:rPr>
              <a:t>PLASTIKAS</a:t>
            </a:r>
          </a:p>
        </p:txBody>
      </p:sp>
      <p:pic>
        <p:nvPicPr>
          <p:cNvPr id="9" name="Paveikslėlis 8">
            <a:extLst>
              <a:ext uri="{FF2B5EF4-FFF2-40B4-BE49-F238E27FC236}">
                <a16:creationId xmlns:a16="http://schemas.microsoft.com/office/drawing/2014/main" id="{C6C0DC84-C668-4553-B053-58A7F383E8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64976" y="1492625"/>
            <a:ext cx="8364071" cy="4370294"/>
          </a:xfrm>
          <a:prstGeom prst="rect">
            <a:avLst/>
          </a:prstGeom>
        </p:spPr>
      </p:pic>
    </p:spTree>
    <p:extLst>
      <p:ext uri="{BB962C8B-B14F-4D97-AF65-F5344CB8AC3E}">
        <p14:creationId xmlns:p14="http://schemas.microsoft.com/office/powerpoint/2010/main" val="4304172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43B1122-1C39-4E40-9EDA-F70658A97C9E}"/>
              </a:ext>
            </a:extLst>
          </p:cNvPr>
          <p:cNvSpPr>
            <a:spLocks noGrp="1"/>
          </p:cNvSpPr>
          <p:nvPr>
            <p:ph type="title"/>
          </p:nvPr>
        </p:nvSpPr>
        <p:spPr>
          <a:xfrm>
            <a:off x="820270" y="215154"/>
            <a:ext cx="10303343" cy="1308846"/>
          </a:xfrm>
        </p:spPr>
        <p:txBody>
          <a:bodyPr>
            <a:normAutofit fontScale="90000"/>
          </a:bodyPr>
          <a:lstStyle/>
          <a:p>
            <a:pPr algn="ctr"/>
            <a:br>
              <a:rPr lang="lt-LT" b="1" cap="all" dirty="0">
                <a:solidFill>
                  <a:schemeClr val="bg1">
                    <a:lumMod val="85000"/>
                    <a:lumOff val="15000"/>
                  </a:schemeClr>
                </a:solidFill>
                <a:latin typeface="Dosis"/>
              </a:rPr>
            </a:br>
            <a:br>
              <a:rPr lang="lt-LT" b="1" cap="all" dirty="0">
                <a:solidFill>
                  <a:schemeClr val="bg1">
                    <a:lumMod val="85000"/>
                    <a:lumOff val="15000"/>
                  </a:schemeClr>
                </a:solidFill>
                <a:latin typeface="Dosis"/>
              </a:rPr>
            </a:br>
            <a:br>
              <a:rPr lang="lt-LT" b="1" cap="all" dirty="0">
                <a:solidFill>
                  <a:schemeClr val="bg1">
                    <a:lumMod val="85000"/>
                    <a:lumOff val="15000"/>
                  </a:schemeClr>
                </a:solidFill>
                <a:latin typeface="Dosis"/>
              </a:rPr>
            </a:br>
            <a:br>
              <a:rPr lang="lt-LT" b="1" cap="all" dirty="0">
                <a:solidFill>
                  <a:schemeClr val="bg1">
                    <a:lumMod val="85000"/>
                    <a:lumOff val="15000"/>
                  </a:schemeClr>
                </a:solidFill>
                <a:effectLst>
                  <a:outerShdw blurRad="38100" dist="38100" dir="2700000" algn="tl">
                    <a:srgbClr val="000000">
                      <a:alpha val="43137"/>
                    </a:srgbClr>
                  </a:outerShdw>
                </a:effectLst>
                <a:latin typeface="Dosis"/>
              </a:rPr>
            </a:br>
            <a:r>
              <a:rPr lang="lt-LT" sz="3100" b="1" cap="all" dirty="0">
                <a:solidFill>
                  <a:srgbClr val="FFC000"/>
                </a:solidFill>
                <a:effectLst>
                  <a:outerShdw blurRad="38100" dist="38100" dir="2700000" algn="tl">
                    <a:srgbClr val="000000">
                      <a:alpha val="43137"/>
                    </a:srgbClr>
                  </a:outerShdw>
                </a:effectLst>
              </a:rPr>
              <a:t>PLASTIKO KONTEINERIS – VISOS PLASTIKINĖS, KOMBINUOTOS IR METALINĖS PAKUOTĖS</a:t>
            </a:r>
            <a:br>
              <a:rPr lang="lt-LT" sz="3100" b="1" cap="all" dirty="0">
                <a:solidFill>
                  <a:schemeClr val="bg1">
                    <a:lumMod val="85000"/>
                    <a:lumOff val="15000"/>
                  </a:schemeClr>
                </a:solidFill>
              </a:rPr>
            </a:br>
            <a:endParaRPr lang="lt-LT" sz="3100" dirty="0"/>
          </a:p>
        </p:txBody>
      </p:sp>
      <p:sp>
        <p:nvSpPr>
          <p:cNvPr id="3" name="Turinio vietos rezervavimo ženklas 2">
            <a:extLst>
              <a:ext uri="{FF2B5EF4-FFF2-40B4-BE49-F238E27FC236}">
                <a16:creationId xmlns:a16="http://schemas.microsoft.com/office/drawing/2014/main" id="{CC9D3CB7-FD66-4505-B03D-7AA622CB7809}"/>
              </a:ext>
            </a:extLst>
          </p:cNvPr>
          <p:cNvSpPr>
            <a:spLocks noGrp="1"/>
          </p:cNvSpPr>
          <p:nvPr>
            <p:ph idx="1"/>
          </p:nvPr>
        </p:nvSpPr>
        <p:spPr>
          <a:xfrm>
            <a:off x="1065214" y="1385047"/>
            <a:ext cx="10058399" cy="5150223"/>
          </a:xfrm>
        </p:spPr>
        <p:txBody>
          <a:bodyPr>
            <a:normAutofit/>
          </a:bodyPr>
          <a:lstStyle/>
          <a:p>
            <a:pPr marL="0" indent="0" fontAlgn="base">
              <a:lnSpc>
                <a:spcPts val="1950"/>
              </a:lnSpc>
              <a:spcAft>
                <a:spcPts val="600"/>
              </a:spcAft>
              <a:buNone/>
            </a:pPr>
            <a:r>
              <a:rPr lang="lt-LT" sz="3200" b="1" cap="all" dirty="0">
                <a:solidFill>
                  <a:srgbClr val="FFC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Times New Roman" panose="02020603050405020304" pitchFamily="18" charset="0"/>
              </a:rPr>
              <a:t>					</a:t>
            </a:r>
            <a:r>
              <a:rPr lang="lt-LT" sz="3200" b="1" cap="all" dirty="0">
                <a:solidFill>
                  <a:schemeClr val="tx1">
                    <a:lumMod val="75000"/>
                  </a:schemeClr>
                </a:solidFill>
                <a:effectLst>
                  <a:outerShdw blurRad="38100" dist="38100" dir="2700000" algn="tl">
                    <a:srgbClr val="000000">
                      <a:alpha val="43137"/>
                    </a:srgbClr>
                  </a:outerShdw>
                </a:effectLst>
                <a:latin typeface="Segoe Print" panose="02000600000000000000" pitchFamily="2" charset="0"/>
                <a:ea typeface="Times New Roman" panose="02020603050405020304" pitchFamily="18" charset="0"/>
                <a:cs typeface="Times New Roman" panose="02020603050405020304" pitchFamily="18" charset="0"/>
              </a:rPr>
              <a:t>MESTI</a:t>
            </a:r>
            <a:endParaRPr lang="lt-LT" sz="2000" dirty="0">
              <a:solidFill>
                <a:schemeClr val="tx1">
                  <a:lumMod val="75000"/>
                </a:schemeClr>
              </a:solidFill>
              <a:effectLst>
                <a:outerShdw blurRad="38100" dist="38100" dir="2700000" algn="tl">
                  <a:srgbClr val="000000">
                    <a:alpha val="43137"/>
                  </a:srgbClr>
                </a:outerShdw>
              </a:effectLst>
              <a:latin typeface="Segoe Print" panose="02000600000000000000" pitchFamily="2" charset="0"/>
              <a:ea typeface="Calibri" panose="020F0502020204030204" pitchFamily="34" charset="0"/>
              <a:cs typeface="Times New Roman" panose="02020603050405020304" pitchFamily="18" charset="0"/>
            </a:endParaRPr>
          </a:p>
          <a:p>
            <a:pPr marL="0" indent="0" algn="just">
              <a:buNone/>
            </a:pPr>
            <a:r>
              <a:rPr lang="lt-LT" b="1" dirty="0">
                <a:latin typeface="Segoe Print" panose="02000600000000000000" pitchFamily="2" charset="0"/>
                <a:cs typeface="Times New Roman" panose="02020603050405020304" pitchFamily="18" charset="0"/>
              </a:rPr>
              <a:t>Plastikinės pakuotės:</a:t>
            </a:r>
            <a:r>
              <a:rPr lang="lt-LT" dirty="0">
                <a:latin typeface="Segoe Print" panose="02000600000000000000" pitchFamily="2" charset="0"/>
                <a:cs typeface="Times New Roman" panose="02020603050405020304" pitchFamily="18" charset="0"/>
              </a:rPr>
              <a:t> buteliai, visos maisto pakuotės, dėžutės, indeliai, buitinių priemonių tara, maišeliai, plėvelė, loveliai, žaislai be elektroninių įtaisų. </a:t>
            </a:r>
            <a:br>
              <a:rPr lang="lt-LT" dirty="0">
                <a:latin typeface="Segoe Print" panose="02000600000000000000" pitchFamily="2" charset="0"/>
                <a:cs typeface="Times New Roman" panose="02020603050405020304" pitchFamily="18" charset="0"/>
              </a:rPr>
            </a:br>
            <a:br>
              <a:rPr lang="lt-LT" dirty="0">
                <a:latin typeface="Segoe Print" panose="02000600000000000000" pitchFamily="2" charset="0"/>
                <a:cs typeface="Times New Roman" panose="02020603050405020304" pitchFamily="18" charset="0"/>
              </a:rPr>
            </a:br>
            <a:r>
              <a:rPr lang="lt-LT" b="1" dirty="0">
                <a:latin typeface="Segoe Print" panose="02000600000000000000" pitchFamily="2" charset="0"/>
                <a:cs typeface="Times New Roman" panose="02020603050405020304" pitchFamily="18" charset="0"/>
              </a:rPr>
              <a:t>Kombinuotos pakuotės:</a:t>
            </a:r>
            <a:r>
              <a:rPr lang="lt-LT" dirty="0">
                <a:latin typeface="Segoe Print" panose="02000600000000000000" pitchFamily="2" charset="0"/>
                <a:cs typeface="Times New Roman" panose="02020603050405020304" pitchFamily="18" charset="0"/>
              </a:rPr>
              <a:t> </a:t>
            </a:r>
            <a:r>
              <a:rPr lang="lt-LT" dirty="0" err="1">
                <a:latin typeface="Segoe Print" panose="02000600000000000000" pitchFamily="2" charset="0"/>
                <a:cs typeface="Times New Roman" panose="02020603050405020304" pitchFamily="18" charset="0"/>
              </a:rPr>
              <a:t>TetraPak</a:t>
            </a:r>
            <a:r>
              <a:rPr lang="lt-LT" dirty="0">
                <a:latin typeface="Segoe Print" panose="02000600000000000000" pitchFamily="2" charset="0"/>
                <a:cs typeface="Times New Roman" panose="02020603050405020304" pitchFamily="18" charset="0"/>
              </a:rPr>
              <a:t>, </a:t>
            </a:r>
            <a:r>
              <a:rPr lang="lt-LT" dirty="0" err="1">
                <a:latin typeface="Segoe Print" panose="02000600000000000000" pitchFamily="2" charset="0"/>
                <a:cs typeface="Times New Roman" panose="02020603050405020304" pitchFamily="18" charset="0"/>
              </a:rPr>
              <a:t>Elopak</a:t>
            </a:r>
            <a:r>
              <a:rPr lang="lt-LT" dirty="0">
                <a:latin typeface="Segoe Print" panose="02000600000000000000" pitchFamily="2" charset="0"/>
                <a:cs typeface="Times New Roman" panose="02020603050405020304" pitchFamily="18" charset="0"/>
              </a:rPr>
              <a:t> (pieno, sulčių), saldainių, traškučių ir kt. pakeliai. </a:t>
            </a:r>
            <a:br>
              <a:rPr lang="lt-LT" dirty="0">
                <a:latin typeface="Segoe Print" panose="02000600000000000000" pitchFamily="2" charset="0"/>
                <a:cs typeface="Times New Roman" panose="02020603050405020304" pitchFamily="18" charset="0"/>
              </a:rPr>
            </a:br>
            <a:br>
              <a:rPr lang="lt-LT" dirty="0">
                <a:latin typeface="Segoe Print" panose="02000600000000000000" pitchFamily="2" charset="0"/>
                <a:cs typeface="Times New Roman" panose="02020603050405020304" pitchFamily="18" charset="0"/>
              </a:rPr>
            </a:br>
            <a:r>
              <a:rPr lang="lt-LT" b="1" dirty="0">
                <a:latin typeface="Segoe Print" panose="02000600000000000000" pitchFamily="2" charset="0"/>
                <a:cs typeface="Times New Roman" panose="02020603050405020304" pitchFamily="18" charset="0"/>
              </a:rPr>
              <a:t>Metalinės pakuotės:</a:t>
            </a:r>
            <a:r>
              <a:rPr lang="lt-LT" dirty="0">
                <a:latin typeface="Segoe Print" panose="02000600000000000000" pitchFamily="2" charset="0"/>
                <a:cs typeface="Times New Roman" panose="02020603050405020304" pitchFamily="18" charset="0"/>
              </a:rPr>
              <a:t> metaliniai dangteliai, gėrimų ir konservų skardinės, kepimo skardos ir kitos smulkios metalinės </a:t>
            </a:r>
            <a:r>
              <a:rPr lang="lt-LT" dirty="0">
                <a:latin typeface="+mj-lt"/>
                <a:cs typeface="Times New Roman" panose="02020603050405020304" pitchFamily="18" charset="0"/>
              </a:rPr>
              <a:t>atliekos, </a:t>
            </a:r>
            <a:r>
              <a:rPr lang="lt-LT" dirty="0">
                <a:latin typeface="+mj-lt"/>
                <a:ea typeface="Times New Roman" panose="02020603050405020304" pitchFamily="18" charset="0"/>
                <a:cs typeface="Times New Roman" panose="02020603050405020304" pitchFamily="18" charset="0"/>
              </a:rPr>
              <a:t>maisto pakuotės, dėžutės, indeliai, buitinių priemonių tara, maišeliai, plėvelė, loveliai, žaislai be elektroninių įtaisų. </a:t>
            </a:r>
            <a:br>
              <a:rPr lang="lt-LT" dirty="0">
                <a:solidFill>
                  <a:srgbClr val="FFC000"/>
                </a:solidFill>
                <a:latin typeface="inherit"/>
                <a:ea typeface="Times New Roman" panose="02020603050405020304" pitchFamily="18" charset="0"/>
                <a:cs typeface="Times New Roman" panose="02020603050405020304" pitchFamily="18" charset="0"/>
              </a:rPr>
            </a:br>
            <a:endParaRPr lang="lt-LT" dirty="0">
              <a:solidFill>
                <a:srgbClr val="FFC000"/>
              </a:solidFill>
            </a:endParaRPr>
          </a:p>
        </p:txBody>
      </p:sp>
    </p:spTree>
    <p:extLst>
      <p:ext uri="{BB962C8B-B14F-4D97-AF65-F5344CB8AC3E}">
        <p14:creationId xmlns:p14="http://schemas.microsoft.com/office/powerpoint/2010/main" val="42090871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C2BBA70-7798-4721-94E1-A96AA204749F}"/>
              </a:ext>
            </a:extLst>
          </p:cNvPr>
          <p:cNvSpPr>
            <a:spLocks noGrp="1"/>
          </p:cNvSpPr>
          <p:nvPr>
            <p:ph type="title"/>
          </p:nvPr>
        </p:nvSpPr>
        <p:spPr>
          <a:xfrm>
            <a:off x="9843248" y="1142999"/>
            <a:ext cx="363070" cy="381001"/>
          </a:xfrm>
        </p:spPr>
        <p:txBody>
          <a:bodyPr>
            <a:normAutofit fontScale="90000"/>
          </a:bodyPr>
          <a:lstStyle/>
          <a:p>
            <a:endParaRPr lang="lt-LT" dirty="0"/>
          </a:p>
        </p:txBody>
      </p:sp>
      <p:sp>
        <p:nvSpPr>
          <p:cNvPr id="3" name="Turinio vietos rezervavimo ženklas 2">
            <a:extLst>
              <a:ext uri="{FF2B5EF4-FFF2-40B4-BE49-F238E27FC236}">
                <a16:creationId xmlns:a16="http://schemas.microsoft.com/office/drawing/2014/main" id="{3D33CA8A-356D-4709-A3C3-EA25B64EDC19}"/>
              </a:ext>
            </a:extLst>
          </p:cNvPr>
          <p:cNvSpPr>
            <a:spLocks noGrp="1"/>
          </p:cNvSpPr>
          <p:nvPr>
            <p:ph idx="1"/>
          </p:nvPr>
        </p:nvSpPr>
        <p:spPr>
          <a:xfrm>
            <a:off x="1065213" y="2595281"/>
            <a:ext cx="10558035" cy="3984627"/>
          </a:xfrm>
        </p:spPr>
        <p:txBody>
          <a:bodyPr/>
          <a:lstStyle/>
          <a:p>
            <a:pPr marL="0" indent="0">
              <a:buNone/>
            </a:pPr>
            <a:r>
              <a:rPr lang="lt-LT" b="1" dirty="0"/>
              <a:t>Mesti į buitinių atliekų konteinerį:</a:t>
            </a:r>
            <a:r>
              <a:rPr lang="lt-LT" dirty="0"/>
              <a:t> dantų šepetėliai, skutimosi peiliukai, higienos reikmenys, medicinos atliekos, švirkštai. </a:t>
            </a:r>
            <a:br>
              <a:rPr lang="lt-LT" dirty="0"/>
            </a:br>
            <a:br>
              <a:rPr lang="lt-LT" dirty="0"/>
            </a:br>
            <a:r>
              <a:rPr lang="lt-LT" b="1" dirty="0"/>
              <a:t>Vežti į </a:t>
            </a:r>
            <a:r>
              <a:rPr lang="lt-LT" b="1" dirty="0" err="1"/>
              <a:t>stambiagabaričių</a:t>
            </a:r>
            <a:r>
              <a:rPr lang="lt-LT" b="1" dirty="0"/>
              <a:t> atliekų aikštelę:</a:t>
            </a:r>
            <a:r>
              <a:rPr lang="lt-LT" dirty="0"/>
              <a:t> aerozolio flakonai, tepalo bakeliai, indeliai nuo dažų, </a:t>
            </a:r>
            <a:r>
              <a:rPr lang="lt-LT" dirty="0" err="1"/>
              <a:t>antifrizo</a:t>
            </a:r>
            <a:r>
              <a:rPr lang="lt-LT" dirty="0"/>
              <a:t> pakuotės, smulki ir stambi elektroninė įranga, pavojingų medžiagų tara. </a:t>
            </a:r>
            <a:br>
              <a:rPr lang="lt-LT" dirty="0"/>
            </a:br>
            <a:br>
              <a:rPr lang="lt-LT" dirty="0"/>
            </a:br>
            <a:r>
              <a:rPr lang="lt-LT" b="1" dirty="0"/>
              <a:t>Priduoti vaistinėse:</a:t>
            </a:r>
            <a:r>
              <a:rPr lang="lt-LT" dirty="0"/>
              <a:t> medikamentai  </a:t>
            </a:r>
          </a:p>
          <a:p>
            <a:endParaRPr lang="lt-LT" dirty="0"/>
          </a:p>
        </p:txBody>
      </p:sp>
      <p:pic>
        <p:nvPicPr>
          <p:cNvPr id="4" name="Paveikslėlis 3">
            <a:extLst>
              <a:ext uri="{FF2B5EF4-FFF2-40B4-BE49-F238E27FC236}">
                <a16:creationId xmlns:a16="http://schemas.microsoft.com/office/drawing/2014/main" id="{CFF06845-9AA5-437F-AFEE-561885CB05B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30054" y="159391"/>
            <a:ext cx="3080981" cy="2341762"/>
          </a:xfrm>
          <a:prstGeom prst="rect">
            <a:avLst/>
          </a:prstGeom>
        </p:spPr>
      </p:pic>
      <p:pic>
        <p:nvPicPr>
          <p:cNvPr id="5" name="Paveikslėlis 4" descr="http://www.zaliasistaskas.lt/multimedia/inner-pictures/36.png">
            <a:extLst>
              <a:ext uri="{FF2B5EF4-FFF2-40B4-BE49-F238E27FC236}">
                <a16:creationId xmlns:a16="http://schemas.microsoft.com/office/drawing/2014/main" id="{F2CD4558-7529-4EE3-A744-0FB9A915F29B}"/>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8453507" y="5077611"/>
            <a:ext cx="285750" cy="933450"/>
          </a:xfrm>
          <a:prstGeom prst="rect">
            <a:avLst/>
          </a:prstGeom>
          <a:ln>
            <a:noFill/>
          </a:ln>
          <a:effectLst>
            <a:outerShdw blurRad="190500" algn="tl" rotWithShape="0">
              <a:srgbClr val="000000">
                <a:alpha val="70000"/>
              </a:srgbClr>
            </a:outerShdw>
          </a:effectLst>
        </p:spPr>
      </p:pic>
      <p:pic>
        <p:nvPicPr>
          <p:cNvPr id="6" name="Paveikslėlis 5" descr="http://www.zaliasistaskas.lt/multimedia/inner-pictures/34.png">
            <a:extLst>
              <a:ext uri="{FF2B5EF4-FFF2-40B4-BE49-F238E27FC236}">
                <a16:creationId xmlns:a16="http://schemas.microsoft.com/office/drawing/2014/main" id="{F3A1BF84-BD03-4A01-829B-1213704AB63E}"/>
              </a:ext>
            </a:extLst>
          </p:cNvPr>
          <p:cNvPicPr/>
          <p:nvPr/>
        </p:nvPicPr>
        <p:blipFill>
          <a:blip r:embed="rId4">
            <a:extLst>
              <a:ext uri="{28A0092B-C50C-407E-A947-70E740481C1C}">
                <a14:useLocalDpi xmlns:a14="http://schemas.microsoft.com/office/drawing/2010/main" val="0"/>
              </a:ext>
            </a:extLst>
          </a:blip>
          <a:srcRect/>
          <a:stretch>
            <a:fillRect/>
          </a:stretch>
        </p:blipFill>
        <p:spPr bwMode="auto">
          <a:xfrm>
            <a:off x="5350442" y="5501228"/>
            <a:ext cx="790575" cy="933450"/>
          </a:xfrm>
          <a:prstGeom prst="rect">
            <a:avLst/>
          </a:prstGeom>
          <a:ln>
            <a:noFill/>
          </a:ln>
          <a:effectLst>
            <a:outerShdw blurRad="190500" algn="tl" rotWithShape="0">
              <a:srgbClr val="000000">
                <a:alpha val="70000"/>
              </a:srgbClr>
            </a:outerShdw>
          </a:effectLst>
        </p:spPr>
      </p:pic>
      <p:pic>
        <p:nvPicPr>
          <p:cNvPr id="7" name="Paveikslėlis 6" descr="http://www.zaliasistaskas.lt/multimedia/inner-pictures/33.png">
            <a:extLst>
              <a:ext uri="{FF2B5EF4-FFF2-40B4-BE49-F238E27FC236}">
                <a16:creationId xmlns:a16="http://schemas.microsoft.com/office/drawing/2014/main" id="{C50303B1-AA1D-4D17-8339-BB99849DF8BD}"/>
              </a:ext>
            </a:extLst>
          </p:cNvPr>
          <p:cNvPicPr/>
          <p:nvPr/>
        </p:nvPicPr>
        <p:blipFill>
          <a:blip r:embed="rId5">
            <a:extLst>
              <a:ext uri="{28A0092B-C50C-407E-A947-70E740481C1C}">
                <a14:useLocalDpi xmlns:a14="http://schemas.microsoft.com/office/drawing/2010/main" val="0"/>
              </a:ext>
            </a:extLst>
          </a:blip>
          <a:srcRect/>
          <a:stretch>
            <a:fillRect/>
          </a:stretch>
        </p:blipFill>
        <p:spPr bwMode="auto">
          <a:xfrm>
            <a:off x="10862759" y="4880497"/>
            <a:ext cx="790575" cy="933450"/>
          </a:xfrm>
          <a:prstGeom prst="rect">
            <a:avLst/>
          </a:prstGeom>
          <a:ln>
            <a:noFill/>
          </a:ln>
          <a:effectLst>
            <a:outerShdw blurRad="190500" algn="tl" rotWithShape="0">
              <a:srgbClr val="000000">
                <a:alpha val="70000"/>
              </a:srgbClr>
            </a:outerShdw>
          </a:effectLst>
        </p:spPr>
      </p:pic>
      <p:pic>
        <p:nvPicPr>
          <p:cNvPr id="8" name="Paveikslėlis 7" descr="http://www.zaliasistaskas.lt/multimedia/inner-pictures/32.png">
            <a:extLst>
              <a:ext uri="{FF2B5EF4-FFF2-40B4-BE49-F238E27FC236}">
                <a16:creationId xmlns:a16="http://schemas.microsoft.com/office/drawing/2014/main" id="{AA6F62A7-F38F-4A02-9651-0B9BCA655E1C}"/>
              </a:ext>
            </a:extLst>
          </p:cNvPr>
          <p:cNvPicPr/>
          <p:nvPr/>
        </p:nvPicPr>
        <p:blipFill>
          <a:blip r:embed="rId6">
            <a:extLst>
              <a:ext uri="{28A0092B-C50C-407E-A947-70E740481C1C}">
                <a14:useLocalDpi xmlns:a14="http://schemas.microsoft.com/office/drawing/2010/main" val="0"/>
              </a:ext>
            </a:extLst>
          </a:blip>
          <a:srcRect/>
          <a:stretch>
            <a:fillRect/>
          </a:stretch>
        </p:blipFill>
        <p:spPr bwMode="auto">
          <a:xfrm>
            <a:off x="6863844" y="5021170"/>
            <a:ext cx="857250" cy="933450"/>
          </a:xfrm>
          <a:prstGeom prst="rect">
            <a:avLst/>
          </a:prstGeom>
          <a:ln>
            <a:noFill/>
          </a:ln>
          <a:effectLst>
            <a:outerShdw blurRad="190500" algn="tl" rotWithShape="0">
              <a:srgbClr val="000000">
                <a:alpha val="70000"/>
              </a:srgbClr>
            </a:outerShdw>
          </a:effectLst>
        </p:spPr>
      </p:pic>
      <p:pic>
        <p:nvPicPr>
          <p:cNvPr id="9" name="Paveikslėlis 8" descr="http://www.zaliasistaskas.lt/multimedia/inner-pictures/37.png">
            <a:extLst>
              <a:ext uri="{FF2B5EF4-FFF2-40B4-BE49-F238E27FC236}">
                <a16:creationId xmlns:a16="http://schemas.microsoft.com/office/drawing/2014/main" id="{0443BA74-42D9-4057-9D2A-22DA8586FAC7}"/>
              </a:ext>
            </a:extLst>
          </p:cNvPr>
          <p:cNvPicPr/>
          <p:nvPr/>
        </p:nvPicPr>
        <p:blipFill>
          <a:blip r:embed="rId7">
            <a:extLst>
              <a:ext uri="{28A0092B-C50C-407E-A947-70E740481C1C}">
                <a14:useLocalDpi xmlns:a14="http://schemas.microsoft.com/office/drawing/2010/main" val="0"/>
              </a:ext>
            </a:extLst>
          </a:blip>
          <a:srcRect/>
          <a:stretch>
            <a:fillRect/>
          </a:stretch>
        </p:blipFill>
        <p:spPr bwMode="auto">
          <a:xfrm>
            <a:off x="9514395" y="4384783"/>
            <a:ext cx="704850" cy="93345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9891249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CD2D8D3-764C-480F-AEFA-6B769B7C3302}"/>
              </a:ext>
            </a:extLst>
          </p:cNvPr>
          <p:cNvSpPr>
            <a:spLocks noGrp="1"/>
          </p:cNvSpPr>
          <p:nvPr>
            <p:ph type="title"/>
          </p:nvPr>
        </p:nvSpPr>
        <p:spPr/>
        <p:txBody>
          <a:bodyPr/>
          <a:lstStyle/>
          <a:p>
            <a:pPr algn="ctr"/>
            <a:r>
              <a:rPr lang="lt-LT" b="1" cap="all" dirty="0">
                <a:solidFill>
                  <a:srgbClr val="FFC000"/>
                </a:solidFill>
                <a:effectLst>
                  <a:outerShdw blurRad="38100" dist="38100" dir="2700000" algn="tl">
                    <a:srgbClr val="000000">
                      <a:alpha val="43137"/>
                    </a:srgbClr>
                  </a:outerShdw>
                </a:effectLst>
                <a:ea typeface="Times New Roman" panose="02020603050405020304" pitchFamily="18" charset="0"/>
                <a:cs typeface="Times New Roman" panose="02020603050405020304" pitchFamily="18" charset="0"/>
              </a:rPr>
              <a:t>PAVOJINGOS ATLIEKOS</a:t>
            </a:r>
            <a:br>
              <a:rPr lang="lt-LT" sz="2400" dirty="0">
                <a:solidFill>
                  <a:schemeClr val="bg1"/>
                </a:solidFill>
                <a:latin typeface="Calibri" panose="020F0502020204030204" pitchFamily="34" charset="0"/>
                <a:ea typeface="Calibri" panose="020F0502020204030204" pitchFamily="34" charset="0"/>
                <a:cs typeface="Times New Roman" panose="02020603050405020304" pitchFamily="18" charset="0"/>
              </a:rPr>
            </a:br>
            <a:endParaRPr lang="lt-LT" dirty="0"/>
          </a:p>
        </p:txBody>
      </p:sp>
      <p:sp>
        <p:nvSpPr>
          <p:cNvPr id="3" name="Turinio vietos rezervavimo ženklas 2">
            <a:extLst>
              <a:ext uri="{FF2B5EF4-FFF2-40B4-BE49-F238E27FC236}">
                <a16:creationId xmlns:a16="http://schemas.microsoft.com/office/drawing/2014/main" id="{1FA118E4-F08A-4758-A8ED-CCC75C4422E5}"/>
              </a:ext>
            </a:extLst>
          </p:cNvPr>
          <p:cNvSpPr>
            <a:spLocks noGrp="1"/>
          </p:cNvSpPr>
          <p:nvPr>
            <p:ph idx="1"/>
          </p:nvPr>
        </p:nvSpPr>
        <p:spPr>
          <a:xfrm>
            <a:off x="1065214" y="1216057"/>
            <a:ext cx="10058400" cy="5005633"/>
          </a:xfrm>
        </p:spPr>
        <p:txBody>
          <a:bodyPr>
            <a:normAutofit fontScale="25000" lnSpcReduction="20000"/>
          </a:bodyPr>
          <a:lstStyle/>
          <a:p>
            <a:pPr marL="0" indent="0">
              <a:buNone/>
            </a:pPr>
            <a:r>
              <a:rPr lang="lt-LT" sz="8000" dirty="0">
                <a:solidFill>
                  <a:schemeClr val="tx1">
                    <a:lumMod val="75000"/>
                  </a:schemeClr>
                </a:solidFill>
                <a:effectLst>
                  <a:outerShdw blurRad="38100" dist="38100" dir="2700000" algn="tl">
                    <a:srgbClr val="000000">
                      <a:alpha val="43137"/>
                    </a:srgbClr>
                  </a:outerShdw>
                </a:effectLst>
                <a:latin typeface="+mj-lt"/>
                <a:ea typeface="Times New Roman" panose="02020603050405020304" pitchFamily="18" charset="0"/>
              </a:rPr>
              <a:t>Kai kurios atliekos yra pavojingos, tad negali būti nei rūšiuojamos, nei išmetamos į buitinių atliekų konteinerį, nes gali užteršti aplinką, dirvožemį, gruntinius vandenis. </a:t>
            </a:r>
          </a:p>
          <a:p>
            <a:pPr marL="0" indent="0" fontAlgn="base">
              <a:buNone/>
            </a:pPr>
            <a:br>
              <a:rPr lang="lt-LT" sz="5600" b="1" dirty="0">
                <a:solidFill>
                  <a:srgbClr val="221F1F"/>
                </a:solidFill>
                <a:latin typeface="Times New Roman" panose="02020603050405020304" pitchFamily="18" charset="0"/>
                <a:ea typeface="Times New Roman" panose="02020603050405020304" pitchFamily="18" charset="0"/>
              </a:rPr>
            </a:br>
            <a:r>
              <a:rPr lang="lt-LT" sz="5600" b="1" dirty="0"/>
              <a:t>Visas šias atliekas galima priduoti </a:t>
            </a:r>
            <a:r>
              <a:rPr lang="lt-LT" sz="5600" b="1" dirty="0" err="1"/>
              <a:t>stambiagabaričių</a:t>
            </a:r>
            <a:r>
              <a:rPr lang="lt-LT" sz="5600" b="1" dirty="0"/>
              <a:t> atliekų aikštelėse:</a:t>
            </a:r>
          </a:p>
          <a:p>
            <a:pPr lvl="0" fontAlgn="base"/>
            <a:r>
              <a:rPr lang="lt-LT" sz="5600" dirty="0"/>
              <a:t>Buitinės chemijos produktai</a:t>
            </a:r>
          </a:p>
          <a:p>
            <a:pPr lvl="0" fontAlgn="base"/>
            <a:r>
              <a:rPr lang="lt-LT" sz="5600" dirty="0"/>
              <a:t>Lakų, dažų, skiediklių atliekos</a:t>
            </a:r>
          </a:p>
          <a:p>
            <a:pPr lvl="0" fontAlgn="base"/>
            <a:r>
              <a:rPr lang="lt-LT" sz="5600" dirty="0"/>
              <a:t>Cheminėmis medžiagomis užteršta pakuotė</a:t>
            </a:r>
          </a:p>
          <a:p>
            <a:pPr lvl="0" fontAlgn="base"/>
            <a:r>
              <a:rPr lang="lt-LT" sz="5600" dirty="0"/>
              <a:t>Naudoti tepalai</a:t>
            </a:r>
          </a:p>
          <a:p>
            <a:pPr lvl="0" fontAlgn="base"/>
            <a:r>
              <a:rPr lang="lt-LT" sz="5600" dirty="0"/>
              <a:t>Tepalų filtrai ir kitos naftos produktų atliekos</a:t>
            </a:r>
          </a:p>
          <a:p>
            <a:pPr lvl="0" fontAlgn="base"/>
            <a:r>
              <a:rPr lang="lt-LT" sz="5600" dirty="0"/>
              <a:t>Didelių gabaritų baldai</a:t>
            </a:r>
          </a:p>
          <a:p>
            <a:pPr lvl="0" fontAlgn="base"/>
            <a:r>
              <a:rPr lang="lt-LT" sz="5600" dirty="0"/>
              <a:t>Statybos, remonto atliekos</a:t>
            </a:r>
          </a:p>
          <a:p>
            <a:pPr lvl="0" fontAlgn="base"/>
            <a:r>
              <a:rPr lang="lt-LT" sz="5600" dirty="0"/>
              <a:t>Padangos</a:t>
            </a:r>
          </a:p>
          <a:p>
            <a:pPr lvl="0" fontAlgn="base"/>
            <a:r>
              <a:rPr lang="lt-LT" sz="5600" dirty="0"/>
              <a:t>Nenaudojami automobiliai</a:t>
            </a:r>
          </a:p>
          <a:p>
            <a:pPr marL="0" indent="0">
              <a:buNone/>
            </a:pPr>
            <a:endParaRPr lang="lt-LT" dirty="0"/>
          </a:p>
        </p:txBody>
      </p:sp>
    </p:spTree>
    <p:extLst>
      <p:ext uri="{BB962C8B-B14F-4D97-AF65-F5344CB8AC3E}">
        <p14:creationId xmlns:p14="http://schemas.microsoft.com/office/powerpoint/2010/main" val="35113756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832E6130-A2D1-44CA-B1BE-AC5B7C7328E3}"/>
              </a:ext>
            </a:extLst>
          </p:cNvPr>
          <p:cNvSpPr>
            <a:spLocks noGrp="1"/>
          </p:cNvSpPr>
          <p:nvPr>
            <p:ph type="title"/>
          </p:nvPr>
        </p:nvSpPr>
        <p:spPr/>
        <p:txBody>
          <a:bodyPr>
            <a:normAutofit/>
          </a:bodyPr>
          <a:lstStyle/>
          <a:p>
            <a:pPr algn="ctr"/>
            <a:r>
              <a:rPr lang="lt-LT" sz="4400" b="1" dirty="0">
                <a:solidFill>
                  <a:srgbClr val="FFC000"/>
                </a:solidFill>
                <a:effectLst>
                  <a:outerShdw blurRad="38100" dist="38100" dir="2700000" algn="tl">
                    <a:srgbClr val="000000">
                      <a:alpha val="43137"/>
                    </a:srgbClr>
                  </a:outerShdw>
                </a:effectLst>
              </a:rPr>
              <a:t>Plastikas – ką žinome apie jį?</a:t>
            </a:r>
          </a:p>
        </p:txBody>
      </p:sp>
      <p:pic>
        <p:nvPicPr>
          <p:cNvPr id="3" name="Paveikslėlis 2">
            <a:extLst>
              <a:ext uri="{FF2B5EF4-FFF2-40B4-BE49-F238E27FC236}">
                <a16:creationId xmlns:a16="http://schemas.microsoft.com/office/drawing/2014/main" id="{37339430-3072-4F92-BF93-7DB313DFD3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31842" y="1951349"/>
            <a:ext cx="7734649" cy="3685880"/>
          </a:xfrm>
          <a:prstGeom prst="rect">
            <a:avLst/>
          </a:prstGeom>
        </p:spPr>
      </p:pic>
    </p:spTree>
    <p:extLst>
      <p:ext uri="{BB962C8B-B14F-4D97-AF65-F5344CB8AC3E}">
        <p14:creationId xmlns:p14="http://schemas.microsoft.com/office/powerpoint/2010/main" val="2330910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a:extLst>
              <a:ext uri="{FF2B5EF4-FFF2-40B4-BE49-F238E27FC236}">
                <a16:creationId xmlns:a16="http://schemas.microsoft.com/office/drawing/2014/main" id="{D484F4F2-5942-4AF5-925F-086C40CB14EF}"/>
              </a:ext>
            </a:extLst>
          </p:cNvPr>
          <p:cNvSpPr/>
          <p:nvPr/>
        </p:nvSpPr>
        <p:spPr>
          <a:xfrm>
            <a:off x="1112363" y="1093509"/>
            <a:ext cx="4308049" cy="4401205"/>
          </a:xfrm>
          <a:prstGeom prst="rect">
            <a:avLst/>
          </a:prstGeom>
        </p:spPr>
        <p:txBody>
          <a:bodyPr wrap="square">
            <a:spAutoFit/>
          </a:bodyPr>
          <a:lstStyle/>
          <a:p>
            <a:pPr algn="just"/>
            <a:r>
              <a:rPr lang="lt-LT" sz="2800" b="1" dirty="0">
                <a:solidFill>
                  <a:srgbClr val="FFC000"/>
                </a:solidFill>
                <a:latin typeface="Times New Roman" panose="02020603050405020304" pitchFamily="18" charset="0"/>
                <a:ea typeface="Times New Roman" panose="02020603050405020304" pitchFamily="18" charset="0"/>
                <a:cs typeface="Times New Roman" panose="02020603050405020304" pitchFamily="18" charset="0"/>
              </a:rPr>
              <a:t>Plastikas</a:t>
            </a:r>
            <a:r>
              <a:rPr lang="lt-LT" sz="2800" dirty="0">
                <a:solidFill>
                  <a:srgbClr val="FFC000"/>
                </a:solidFill>
                <a:latin typeface="Times New Roman" panose="02020603050405020304" pitchFamily="18" charset="0"/>
                <a:ea typeface="Times New Roman" panose="02020603050405020304" pitchFamily="18" charset="0"/>
                <a:cs typeface="Times New Roman" panose="02020603050405020304" pitchFamily="18" charset="0"/>
              </a:rPr>
              <a:t>, tai bendras terminas, vartojamas apibūdinti gana plačią sintetinių ir pusiau sintetinių polimerinių medžiagų grupę. Tai viena labiausiai naudojamų medžiagų pasaulyje, su kuria susiduriame kiekvieną dieną. </a:t>
            </a:r>
            <a:endParaRPr lang="lt-LT" sz="2800" dirty="0">
              <a:solidFill>
                <a:srgbClr val="FFC000"/>
              </a:solidFill>
            </a:endParaRPr>
          </a:p>
        </p:txBody>
      </p:sp>
      <p:pic>
        <p:nvPicPr>
          <p:cNvPr id="3" name="Turinio vietos rezervavimo ženklas 4">
            <a:extLst>
              <a:ext uri="{FF2B5EF4-FFF2-40B4-BE49-F238E27FC236}">
                <a16:creationId xmlns:a16="http://schemas.microsoft.com/office/drawing/2014/main" id="{4F2ABEA7-39BE-4D68-9E91-B7EE5E9C8F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67274" y="1119639"/>
            <a:ext cx="5943600" cy="4457700"/>
          </a:xfrm>
          <a:prstGeom prst="rect">
            <a:avLst/>
          </a:prstGeom>
        </p:spPr>
      </p:pic>
    </p:spTree>
    <p:extLst>
      <p:ext uri="{BB962C8B-B14F-4D97-AF65-F5344CB8AC3E}">
        <p14:creationId xmlns:p14="http://schemas.microsoft.com/office/powerpoint/2010/main" val="40756277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tačiakampis 1">
            <a:extLst>
              <a:ext uri="{FF2B5EF4-FFF2-40B4-BE49-F238E27FC236}">
                <a16:creationId xmlns:a16="http://schemas.microsoft.com/office/drawing/2014/main" id="{A9142809-C6C0-4A89-8762-BA9A339BF6C1}"/>
              </a:ext>
            </a:extLst>
          </p:cNvPr>
          <p:cNvSpPr/>
          <p:nvPr/>
        </p:nvSpPr>
        <p:spPr>
          <a:xfrm>
            <a:off x="1150070" y="1263192"/>
            <a:ext cx="9756741" cy="1569660"/>
          </a:xfrm>
          <a:prstGeom prst="rect">
            <a:avLst/>
          </a:prstGeom>
        </p:spPr>
        <p:txBody>
          <a:bodyPr wrap="square">
            <a:spAutoFit/>
          </a:bodyPr>
          <a:lstStyle/>
          <a:p>
            <a:pPr algn="ctr"/>
            <a:r>
              <a:rPr lang="lt-LT" sz="3200" b="1" dirty="0">
                <a:solidFill>
                  <a:srgbClr val="FFC000"/>
                </a:solidFill>
                <a:effectLst>
                  <a:outerShdw blurRad="38100" dist="38100" dir="2700000" algn="tl">
                    <a:srgbClr val="000000">
                      <a:alpha val="43137"/>
                    </a:srgbClr>
                  </a:outerShdw>
                </a:effectLst>
                <a:latin typeface="+mj-lt"/>
                <a:ea typeface="Calibri" panose="020F0502020204030204" pitchFamily="34" charset="0"/>
                <a:cs typeface="Times New Roman" panose="02020603050405020304" pitchFamily="18" charset="0"/>
              </a:rPr>
              <a:t>Terminas </a:t>
            </a:r>
            <a:r>
              <a:rPr lang="lt-LT" sz="3200" b="1" u="sng" dirty="0">
                <a:solidFill>
                  <a:srgbClr val="FFC000"/>
                </a:solidFill>
                <a:effectLst>
                  <a:outerShdw blurRad="38100" dist="38100" dir="2700000" algn="tl">
                    <a:srgbClr val="000000">
                      <a:alpha val="43137"/>
                    </a:srgbClr>
                  </a:outerShdw>
                </a:effectLst>
                <a:latin typeface="+mj-lt"/>
                <a:ea typeface="Calibri" panose="020F0502020204030204" pitchFamily="34" charset="0"/>
                <a:cs typeface="Times New Roman" panose="02020603050405020304" pitchFamily="18" charset="0"/>
              </a:rPr>
              <a:t>plastikas</a:t>
            </a:r>
            <a:r>
              <a:rPr lang="lt-LT" sz="3200" b="1" dirty="0">
                <a:solidFill>
                  <a:srgbClr val="FFC000"/>
                </a:solidFill>
                <a:effectLst>
                  <a:outerShdw blurRad="38100" dist="38100" dir="2700000" algn="tl">
                    <a:srgbClr val="000000">
                      <a:alpha val="43137"/>
                    </a:srgbClr>
                  </a:outerShdw>
                </a:effectLst>
                <a:latin typeface="+mj-lt"/>
                <a:ea typeface="Calibri" panose="020F0502020204030204" pitchFamily="34" charset="0"/>
                <a:cs typeface="Times New Roman" panose="02020603050405020304" pitchFamily="18" charset="0"/>
              </a:rPr>
              <a:t> kildinamas iš graikų kalbos ir reiškia lengvai liejamą ir formuojamą medžiagą. </a:t>
            </a:r>
            <a:endParaRPr lang="lt-LT" sz="3200" b="1" dirty="0">
              <a:solidFill>
                <a:srgbClr val="FFC000"/>
              </a:solidFill>
              <a:effectLst>
                <a:outerShdw blurRad="38100" dist="38100" dir="2700000" algn="tl">
                  <a:srgbClr val="000000">
                    <a:alpha val="43137"/>
                  </a:srgbClr>
                </a:outerShdw>
              </a:effectLst>
              <a:latin typeface="+mj-lt"/>
            </a:endParaRPr>
          </a:p>
        </p:txBody>
      </p:sp>
      <p:pic>
        <p:nvPicPr>
          <p:cNvPr id="3" name="Paveikslėlis 2">
            <a:extLst>
              <a:ext uri="{FF2B5EF4-FFF2-40B4-BE49-F238E27FC236}">
                <a16:creationId xmlns:a16="http://schemas.microsoft.com/office/drawing/2014/main" id="{57C24147-56E7-49B0-826E-DFDC9D71ED3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8685" y="3035431"/>
            <a:ext cx="4598377" cy="2660002"/>
          </a:xfrm>
          <a:prstGeom prst="rect">
            <a:avLst/>
          </a:prstGeom>
        </p:spPr>
      </p:pic>
    </p:spTree>
    <p:extLst>
      <p:ext uri="{BB962C8B-B14F-4D97-AF65-F5344CB8AC3E}">
        <p14:creationId xmlns:p14="http://schemas.microsoft.com/office/powerpoint/2010/main" val="3140318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C42474E4-2DEF-486C-B5BD-A12E70B343A3}"/>
              </a:ext>
            </a:extLst>
          </p:cNvPr>
          <p:cNvSpPr>
            <a:spLocks noGrp="1"/>
          </p:cNvSpPr>
          <p:nvPr>
            <p:ph type="title"/>
          </p:nvPr>
        </p:nvSpPr>
        <p:spPr>
          <a:xfrm>
            <a:off x="1008668" y="386499"/>
            <a:ext cx="10114946" cy="2356701"/>
          </a:xfrm>
        </p:spPr>
        <p:txBody>
          <a:bodyPr>
            <a:normAutofit/>
          </a:bodyPr>
          <a:lstStyle/>
          <a:p>
            <a:pPr algn="just"/>
            <a:br>
              <a:rPr lang="lt-LT" dirty="0">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Times New Roman" panose="02020603050405020304" pitchFamily="18" charset="0"/>
              </a:rPr>
            </a:br>
            <a:r>
              <a:rPr lang="lt-LT" dirty="0">
                <a:solidFill>
                  <a:srgbClr val="FFC000"/>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Pirmąjį plastiką − </a:t>
            </a:r>
            <a:r>
              <a:rPr lang="lt-LT" dirty="0">
                <a:solidFill>
                  <a:srgbClr val="FFC000"/>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hlinkClick r:id="rId2" tooltip="Celiulioidas (puslapis neegzistuoja)">
                  <a:extLst>
                    <a:ext uri="{A12FA001-AC4F-418D-AE19-62706E023703}">
                      <ahyp:hlinkClr xmlns:ahyp="http://schemas.microsoft.com/office/drawing/2018/hyperlinkcolor" val="tx"/>
                    </a:ext>
                  </a:extLst>
                </a:hlinkClick>
              </a:rPr>
              <a:t>celiulioidą</a:t>
            </a:r>
            <a:r>
              <a:rPr lang="lt-LT" dirty="0">
                <a:solidFill>
                  <a:srgbClr val="FFC000"/>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 − pagamino </a:t>
            </a:r>
            <a:r>
              <a:rPr lang="lt-LT" dirty="0">
                <a:solidFill>
                  <a:srgbClr val="FFC000"/>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hlinkClick r:id="rId3" tooltip="1869">
                  <a:extLst>
                    <a:ext uri="{A12FA001-AC4F-418D-AE19-62706E023703}">
                      <ahyp:hlinkClr xmlns:ahyp="http://schemas.microsoft.com/office/drawing/2018/hyperlinkcolor" val="tx"/>
                    </a:ext>
                  </a:extLst>
                </a:hlinkClick>
              </a:rPr>
              <a:t>1869</a:t>
            </a:r>
            <a:r>
              <a:rPr lang="lt-LT" dirty="0">
                <a:solidFill>
                  <a:srgbClr val="FFC000"/>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 m. </a:t>
            </a:r>
            <a:r>
              <a:rPr lang="lt-LT" dirty="0" err="1">
                <a:solidFill>
                  <a:srgbClr val="FFC000"/>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hlinkClick r:id="rId4" tooltip="Džonas Hajatas (puslapis neegzistuoja)">
                  <a:extLst>
                    <a:ext uri="{A12FA001-AC4F-418D-AE19-62706E023703}">
                      <ahyp:hlinkClr xmlns:ahyp="http://schemas.microsoft.com/office/drawing/2018/hyperlinkcolor" val="tx"/>
                    </a:ext>
                  </a:extLst>
                </a:hlinkClick>
              </a:rPr>
              <a:t>Dž</a:t>
            </a:r>
            <a:r>
              <a:rPr lang="lt-LT" dirty="0">
                <a:solidFill>
                  <a:srgbClr val="FFC000"/>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hlinkClick r:id="rId4" tooltip="Džonas Hajatas (puslapis neegzistuoja)">
                  <a:extLst>
                    <a:ext uri="{A12FA001-AC4F-418D-AE19-62706E023703}">
                      <ahyp:hlinkClr xmlns:ahyp="http://schemas.microsoft.com/office/drawing/2018/hyperlinkcolor" val="tx"/>
                    </a:ext>
                  </a:extLst>
                </a:hlinkClick>
              </a:rPr>
              <a:t>. </a:t>
            </a:r>
            <a:r>
              <a:rPr lang="lt-LT" dirty="0" err="1">
                <a:solidFill>
                  <a:srgbClr val="FFC000"/>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hlinkClick r:id="rId4" tooltip="Džonas Hajatas (puslapis neegzistuoja)">
                  <a:extLst>
                    <a:ext uri="{A12FA001-AC4F-418D-AE19-62706E023703}">
                      <ahyp:hlinkClr xmlns:ahyp="http://schemas.microsoft.com/office/drawing/2018/hyperlinkcolor" val="tx"/>
                    </a:ext>
                  </a:extLst>
                </a:hlinkClick>
              </a:rPr>
              <a:t>Hajatas</a:t>
            </a:r>
            <a:r>
              <a:rPr lang="lt-LT" dirty="0">
                <a:solidFill>
                  <a:srgbClr val="FFC000"/>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 (</a:t>
            </a:r>
            <a:r>
              <a:rPr lang="lt-LT" i="1" dirty="0" err="1">
                <a:solidFill>
                  <a:srgbClr val="FFC000"/>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John</a:t>
            </a:r>
            <a:r>
              <a:rPr lang="lt-LT" i="1" dirty="0">
                <a:solidFill>
                  <a:srgbClr val="FFC000"/>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 </a:t>
            </a:r>
            <a:r>
              <a:rPr lang="lt-LT" i="1" dirty="0" err="1">
                <a:solidFill>
                  <a:srgbClr val="FFC000"/>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Wesley</a:t>
            </a:r>
            <a:r>
              <a:rPr lang="lt-LT" i="1" dirty="0">
                <a:solidFill>
                  <a:srgbClr val="FFC000"/>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 </a:t>
            </a:r>
            <a:r>
              <a:rPr lang="lt-LT" i="1" dirty="0" err="1">
                <a:solidFill>
                  <a:srgbClr val="FFC000"/>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Hyatt</a:t>
            </a:r>
            <a:r>
              <a:rPr lang="lt-LT" dirty="0">
                <a:solidFill>
                  <a:srgbClr val="FFC000"/>
                </a:solidFill>
                <a:effectLst>
                  <a:outerShdw blurRad="38100" dist="38100" dir="2700000" algn="tl">
                    <a:srgbClr val="000000">
                      <a:alpha val="43137"/>
                    </a:srgbClr>
                  </a:outerShdw>
                </a:effectLst>
                <a:ea typeface="Calibri" panose="020F0502020204030204" pitchFamily="34" charset="0"/>
                <a:cs typeface="Times New Roman" panose="02020603050405020304" pitchFamily="18" charset="0"/>
              </a:rPr>
              <a:t>) (JAV)</a:t>
            </a:r>
            <a:endParaRPr lang="lt-LT" dirty="0">
              <a:solidFill>
                <a:srgbClr val="FFC000"/>
              </a:solidFill>
            </a:endParaRPr>
          </a:p>
        </p:txBody>
      </p:sp>
      <p:pic>
        <p:nvPicPr>
          <p:cNvPr id="3" name="Paveikslėlis 2">
            <a:extLst>
              <a:ext uri="{FF2B5EF4-FFF2-40B4-BE49-F238E27FC236}">
                <a16:creationId xmlns:a16="http://schemas.microsoft.com/office/drawing/2014/main" id="{BB4D8C01-966F-4364-8E6E-E7DC182A800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84097" y="3121440"/>
            <a:ext cx="10114946" cy="3000059"/>
          </a:xfrm>
          <a:prstGeom prst="rect">
            <a:avLst/>
          </a:prstGeom>
        </p:spPr>
      </p:pic>
    </p:spTree>
    <p:extLst>
      <p:ext uri="{BB962C8B-B14F-4D97-AF65-F5344CB8AC3E}">
        <p14:creationId xmlns:p14="http://schemas.microsoft.com/office/powerpoint/2010/main" val="3257797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D6AEB4E6-BCA0-46A1-8648-7D03B551F5C0}"/>
              </a:ext>
            </a:extLst>
          </p:cNvPr>
          <p:cNvSpPr>
            <a:spLocks noGrp="1"/>
          </p:cNvSpPr>
          <p:nvPr>
            <p:ph type="title"/>
          </p:nvPr>
        </p:nvSpPr>
        <p:spPr>
          <a:xfrm>
            <a:off x="1065212" y="304800"/>
            <a:ext cx="10058402" cy="270235"/>
          </a:xfrm>
        </p:spPr>
        <p:txBody>
          <a:bodyPr>
            <a:normAutofit fontScale="90000"/>
          </a:bodyPr>
          <a:lstStyle/>
          <a:p>
            <a:endParaRPr lang="lt-LT" dirty="0"/>
          </a:p>
        </p:txBody>
      </p:sp>
      <p:sp>
        <p:nvSpPr>
          <p:cNvPr id="3" name="Turinio vietos rezervavimo ženklas 2">
            <a:extLst>
              <a:ext uri="{FF2B5EF4-FFF2-40B4-BE49-F238E27FC236}">
                <a16:creationId xmlns:a16="http://schemas.microsoft.com/office/drawing/2014/main" id="{03E28CBE-EBA5-42DF-B770-ECC678F2580D}"/>
              </a:ext>
            </a:extLst>
          </p:cNvPr>
          <p:cNvSpPr>
            <a:spLocks noGrp="1"/>
          </p:cNvSpPr>
          <p:nvPr>
            <p:ph idx="1"/>
          </p:nvPr>
        </p:nvSpPr>
        <p:spPr>
          <a:xfrm>
            <a:off x="1065214" y="550683"/>
            <a:ext cx="10058400" cy="5431017"/>
          </a:xfrm>
        </p:spPr>
        <p:txBody>
          <a:bodyPr/>
          <a:lstStyle/>
          <a:p>
            <a:pPr marL="0" indent="0" algn="just">
              <a:buNone/>
            </a:pPr>
            <a:r>
              <a:rPr lang="lt-LT" dirty="0">
                <a:latin typeface="+mj-lt"/>
                <a:ea typeface="Times New Roman" panose="02020603050405020304" pitchFamily="18" charset="0"/>
                <a:cs typeface="Times New Roman" panose="02020603050405020304" pitchFamily="18" charset="0"/>
              </a:rPr>
              <a:t>Visi mes savo buityje susiduriame su plastiku. Šiais laikais jį galima sutikti visur. Dar prieš gerus du dešimtmečius žmonės net  nepagalvojo, kad galima valgyti iš plastikinių indų, naudoti „plastikines keptuves“ (teflonas), gerti iš plastikinių indelių ar pašildyti maistą plastikinėje talpoje. </a:t>
            </a:r>
          </a:p>
          <a:p>
            <a:pPr marL="0" indent="0" algn="just">
              <a:buNone/>
            </a:pPr>
            <a:r>
              <a:rPr lang="lt-LT" dirty="0">
                <a:latin typeface="+mj-lt"/>
                <a:cs typeface="Times New Roman" panose="02020603050405020304" pitchFamily="18" charset="0"/>
              </a:rPr>
              <a:t>Bet ar susimąstome kokią įtaką mūsų gyvenimui daro plastikas? Ar saugu mums? Ar saugu mus supančiai aplinkai? Kaip saugiau naudoti plastiką? Kaip jį naudoti? </a:t>
            </a:r>
          </a:p>
          <a:p>
            <a:pPr marL="0" indent="0" algn="just">
              <a:buNone/>
            </a:pPr>
            <a:endParaRPr lang="lt-LT" dirty="0">
              <a:latin typeface="+mj-lt"/>
              <a:cs typeface="Times New Roman" panose="02020603050405020304" pitchFamily="18" charset="0"/>
            </a:endParaRPr>
          </a:p>
          <a:p>
            <a:endParaRPr lang="lt-LT" dirty="0"/>
          </a:p>
        </p:txBody>
      </p:sp>
      <p:pic>
        <p:nvPicPr>
          <p:cNvPr id="4" name="Paveikslėlis 3">
            <a:extLst>
              <a:ext uri="{FF2B5EF4-FFF2-40B4-BE49-F238E27FC236}">
                <a16:creationId xmlns:a16="http://schemas.microsoft.com/office/drawing/2014/main" id="{FB5762A5-2CC7-4720-99F3-98FF66B869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65212" y="3959259"/>
            <a:ext cx="9587077" cy="2022442"/>
          </a:xfrm>
          <a:prstGeom prst="rect">
            <a:avLst/>
          </a:prstGeom>
        </p:spPr>
      </p:pic>
    </p:spTree>
    <p:extLst>
      <p:ext uri="{BB962C8B-B14F-4D97-AF65-F5344CB8AC3E}">
        <p14:creationId xmlns:p14="http://schemas.microsoft.com/office/powerpoint/2010/main" val="42180741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4E4EFB9-D24E-4734-B017-3AD22BCEB37A}"/>
              </a:ext>
            </a:extLst>
          </p:cNvPr>
          <p:cNvSpPr>
            <a:spLocks noGrp="1"/>
          </p:cNvSpPr>
          <p:nvPr>
            <p:ph type="title"/>
          </p:nvPr>
        </p:nvSpPr>
        <p:spPr>
          <a:xfrm>
            <a:off x="1065212" y="304800"/>
            <a:ext cx="10058402" cy="345649"/>
          </a:xfrm>
        </p:spPr>
        <p:txBody>
          <a:bodyPr>
            <a:normAutofit fontScale="90000"/>
          </a:bodyPr>
          <a:lstStyle/>
          <a:p>
            <a:endParaRPr lang="lt-LT" dirty="0"/>
          </a:p>
        </p:txBody>
      </p:sp>
      <p:sp>
        <p:nvSpPr>
          <p:cNvPr id="3" name="Turinio vietos rezervavimo ženklas 2">
            <a:extLst>
              <a:ext uri="{FF2B5EF4-FFF2-40B4-BE49-F238E27FC236}">
                <a16:creationId xmlns:a16="http://schemas.microsoft.com/office/drawing/2014/main" id="{3F0ABC8B-8C0B-42CB-8DEB-89C1BED2A410}"/>
              </a:ext>
            </a:extLst>
          </p:cNvPr>
          <p:cNvSpPr>
            <a:spLocks noGrp="1"/>
          </p:cNvSpPr>
          <p:nvPr>
            <p:ph idx="1"/>
          </p:nvPr>
        </p:nvSpPr>
        <p:spPr>
          <a:xfrm>
            <a:off x="1065214" y="810705"/>
            <a:ext cx="10058400" cy="5170995"/>
          </a:xfrm>
        </p:spPr>
        <p:txBody>
          <a:bodyPr/>
          <a:lstStyle/>
          <a:p>
            <a:pPr marL="0" indent="0" algn="just">
              <a:buNone/>
            </a:pPr>
            <a:r>
              <a:rPr lang="lt-LT" dirty="0">
                <a:solidFill>
                  <a:schemeClr val="tx1">
                    <a:lumMod val="75000"/>
                  </a:schemeClr>
                </a:solidFill>
                <a:effectLst>
                  <a:outerShdw blurRad="38100" dist="38100" dir="2700000" algn="tl">
                    <a:srgbClr val="000000">
                      <a:alpha val="43137"/>
                    </a:srgbClr>
                  </a:outerShdw>
                </a:effectLst>
                <a:latin typeface="+mj-lt"/>
                <a:ea typeface="Times New Roman" panose="02020603050405020304" pitchFamily="18" charset="0"/>
                <a:cs typeface="Times New Roman" panose="02020603050405020304" pitchFamily="18" charset="0"/>
              </a:rPr>
              <a:t>Plastiko rūšių yra labai daug. Kiekviena rūšis turi savas ypatybes ir naudojimo paskirtį. Be kita ko, kai nesilaikoma būtinų sąlygų, plastmasės gaminiai gali išskirti nuodingas chemines medžiagas! </a:t>
            </a:r>
            <a:endParaRPr lang="lt-LT" dirty="0">
              <a:solidFill>
                <a:schemeClr val="tx1">
                  <a:lumMod val="75000"/>
                </a:schemeClr>
              </a:solidFill>
              <a:effectLst>
                <a:outerShdw blurRad="38100" dist="38100" dir="2700000" algn="tl">
                  <a:srgbClr val="000000">
                    <a:alpha val="43137"/>
                  </a:srgbClr>
                </a:outerShdw>
              </a:effectLst>
              <a:latin typeface="+mj-lt"/>
              <a:cs typeface="Times New Roman" panose="02020603050405020304" pitchFamily="18" charset="0"/>
            </a:endParaRPr>
          </a:p>
          <a:p>
            <a:endParaRPr lang="lt-LT" dirty="0"/>
          </a:p>
        </p:txBody>
      </p:sp>
      <p:pic>
        <p:nvPicPr>
          <p:cNvPr id="4" name="Paveikslėlis 3">
            <a:extLst>
              <a:ext uri="{FF2B5EF4-FFF2-40B4-BE49-F238E27FC236}">
                <a16:creationId xmlns:a16="http://schemas.microsoft.com/office/drawing/2014/main" id="{861AB5A2-5272-4BDC-A11A-026B8E0B26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08808" y="3035432"/>
            <a:ext cx="4996206" cy="2874612"/>
          </a:xfrm>
          <a:prstGeom prst="rect">
            <a:avLst/>
          </a:prstGeom>
        </p:spPr>
      </p:pic>
    </p:spTree>
    <p:extLst>
      <p:ext uri="{BB962C8B-B14F-4D97-AF65-F5344CB8AC3E}">
        <p14:creationId xmlns:p14="http://schemas.microsoft.com/office/powerpoint/2010/main" val="22630974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F201AF3-69C8-419A-9B80-8D0ECAF72C74}"/>
              </a:ext>
            </a:extLst>
          </p:cNvPr>
          <p:cNvSpPr>
            <a:spLocks noGrp="1"/>
          </p:cNvSpPr>
          <p:nvPr>
            <p:ph type="title"/>
          </p:nvPr>
        </p:nvSpPr>
        <p:spPr>
          <a:xfrm>
            <a:off x="1065212" y="304800"/>
            <a:ext cx="10058402" cy="279662"/>
          </a:xfrm>
        </p:spPr>
        <p:txBody>
          <a:bodyPr>
            <a:normAutofit fontScale="90000"/>
          </a:bodyPr>
          <a:lstStyle/>
          <a:p>
            <a:endParaRPr lang="lt-LT" dirty="0"/>
          </a:p>
        </p:txBody>
      </p:sp>
      <p:sp>
        <p:nvSpPr>
          <p:cNvPr id="3" name="Turinio vietos rezervavimo ženklas 2">
            <a:extLst>
              <a:ext uri="{FF2B5EF4-FFF2-40B4-BE49-F238E27FC236}">
                <a16:creationId xmlns:a16="http://schemas.microsoft.com/office/drawing/2014/main" id="{3313B9FD-03EA-4D07-8A39-E087CA524089}"/>
              </a:ext>
            </a:extLst>
          </p:cNvPr>
          <p:cNvSpPr>
            <a:spLocks noGrp="1"/>
          </p:cNvSpPr>
          <p:nvPr>
            <p:ph idx="1"/>
          </p:nvPr>
        </p:nvSpPr>
        <p:spPr>
          <a:xfrm>
            <a:off x="1065214" y="895546"/>
            <a:ext cx="10058400" cy="5086154"/>
          </a:xfrm>
        </p:spPr>
        <p:txBody>
          <a:bodyPr/>
          <a:lstStyle/>
          <a:p>
            <a:pPr marL="0" indent="0" algn="just">
              <a:buNone/>
            </a:pPr>
            <a:r>
              <a:rPr lang="lt-LT" dirty="0">
                <a:effectLst>
                  <a:outerShdw blurRad="38100" dist="38100" dir="2700000" algn="tl">
                    <a:srgbClr val="000000">
                      <a:alpha val="43137"/>
                    </a:srgbClr>
                  </a:outerShdw>
                </a:effectLst>
                <a:latin typeface="+mj-lt"/>
                <a:ea typeface="Times New Roman" panose="02020603050405020304" pitchFamily="18" charset="0"/>
                <a:cs typeface="Times New Roman" panose="02020603050405020304" pitchFamily="18" charset="0"/>
              </a:rPr>
              <a:t>Tik visiškai nesenai pradėtas plastikas žymėti tarptautiniais simboliais. Šis sprendimas priimtas dėl plastiko perdirbimo problemos. Tačiau simboliai neapibrėžia jo kenksmingumo, greičiau rodo jo panaudojimo sritį ar naudojimo būdą.</a:t>
            </a:r>
            <a:endParaRPr lang="lt-LT" dirty="0">
              <a:effectLst>
                <a:outerShdw blurRad="38100" dist="38100" dir="2700000" algn="tl">
                  <a:srgbClr val="000000">
                    <a:alpha val="43137"/>
                  </a:srgbClr>
                </a:outerShdw>
              </a:effectLst>
              <a:latin typeface="+mj-lt"/>
              <a:ea typeface="Calibri" panose="020F0502020204030204" pitchFamily="34" charset="0"/>
              <a:cs typeface="Times New Roman" panose="02020603050405020304" pitchFamily="18" charset="0"/>
            </a:endParaRPr>
          </a:p>
          <a:p>
            <a:endParaRPr lang="lt-LT" dirty="0"/>
          </a:p>
        </p:txBody>
      </p:sp>
      <p:pic>
        <p:nvPicPr>
          <p:cNvPr id="4" name="Paveikslėlis 3">
            <a:extLst>
              <a:ext uri="{FF2B5EF4-FFF2-40B4-BE49-F238E27FC236}">
                <a16:creationId xmlns:a16="http://schemas.microsoft.com/office/drawing/2014/main" id="{DEE19FD4-D3B8-40FC-B800-8876A95421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67406" y="2903457"/>
            <a:ext cx="5835192" cy="2819738"/>
          </a:xfrm>
          <a:prstGeom prst="rect">
            <a:avLst/>
          </a:prstGeom>
        </p:spPr>
      </p:pic>
    </p:spTree>
    <p:extLst>
      <p:ext uri="{BB962C8B-B14F-4D97-AF65-F5344CB8AC3E}">
        <p14:creationId xmlns:p14="http://schemas.microsoft.com/office/powerpoint/2010/main" val="4163173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5BE35C8-2E9B-4D1A-AE39-8F40723C6D37}"/>
              </a:ext>
            </a:extLst>
          </p:cNvPr>
          <p:cNvSpPr>
            <a:spLocks noGrp="1"/>
          </p:cNvSpPr>
          <p:nvPr>
            <p:ph type="title"/>
          </p:nvPr>
        </p:nvSpPr>
        <p:spPr>
          <a:xfrm>
            <a:off x="1065212" y="304800"/>
            <a:ext cx="10058402" cy="166540"/>
          </a:xfrm>
        </p:spPr>
        <p:txBody>
          <a:bodyPr>
            <a:normAutofit fontScale="90000"/>
          </a:bodyPr>
          <a:lstStyle/>
          <a:p>
            <a:endParaRPr lang="lt-LT" dirty="0"/>
          </a:p>
        </p:txBody>
      </p:sp>
      <p:sp>
        <p:nvSpPr>
          <p:cNvPr id="3" name="Turinio vietos rezervavimo ženklas 2">
            <a:extLst>
              <a:ext uri="{FF2B5EF4-FFF2-40B4-BE49-F238E27FC236}">
                <a16:creationId xmlns:a16="http://schemas.microsoft.com/office/drawing/2014/main" id="{214E67BC-A598-47CE-9C8B-5B0CDCF63061}"/>
              </a:ext>
            </a:extLst>
          </p:cNvPr>
          <p:cNvSpPr>
            <a:spLocks noGrp="1"/>
          </p:cNvSpPr>
          <p:nvPr>
            <p:ph idx="1"/>
          </p:nvPr>
        </p:nvSpPr>
        <p:spPr>
          <a:xfrm>
            <a:off x="1065214" y="622169"/>
            <a:ext cx="10058400" cy="5359531"/>
          </a:xfrm>
        </p:spPr>
        <p:txBody>
          <a:bodyPr>
            <a:normAutofit/>
          </a:bodyPr>
          <a:lstStyle/>
          <a:p>
            <a:pPr marL="0" marR="47625" indent="0" algn="just">
              <a:lnSpc>
                <a:spcPct val="107000"/>
              </a:lnSpc>
              <a:spcBef>
                <a:spcPts val="900"/>
              </a:spcBef>
              <a:spcAft>
                <a:spcPts val="900"/>
              </a:spcAft>
              <a:buNone/>
            </a:pPr>
            <a:r>
              <a:rPr lang="lt-LT" sz="1600" dirty="0">
                <a:latin typeface="+mj-lt"/>
                <a:ea typeface="Times New Roman" panose="02020603050405020304" pitchFamily="18" charset="0"/>
                <a:cs typeface="Times New Roman" panose="02020603050405020304" pitchFamily="18" charset="0"/>
              </a:rPr>
              <a:t>Visų pirma reikia atsiminti, kad plastmasė niekada nebus nuodas jei bus naudojama pagal paskirtį. Deja, šioje vietoje yra problema, tyrimai dėl pavojaus sveikatai dar tik identifikuojami (nes tai liečia vėžinius susirgimus, alergijas ir t.t.), tai kaip galime žinoti ar teisingai vartojame?</a:t>
            </a:r>
            <a:endParaRPr lang="lt-LT" sz="1600" dirty="0">
              <a:latin typeface="+mj-lt"/>
              <a:ea typeface="Calibri" panose="020F0502020204030204" pitchFamily="34" charset="0"/>
              <a:cs typeface="Times New Roman" panose="02020603050405020304" pitchFamily="18" charset="0"/>
            </a:endParaRPr>
          </a:p>
          <a:p>
            <a:pPr marL="0" marR="47625" indent="0" algn="just">
              <a:lnSpc>
                <a:spcPct val="107000"/>
              </a:lnSpc>
              <a:spcBef>
                <a:spcPts val="900"/>
              </a:spcBef>
              <a:spcAft>
                <a:spcPts val="900"/>
              </a:spcAft>
              <a:buNone/>
            </a:pPr>
            <a:r>
              <a:rPr lang="lt-LT" sz="1600" dirty="0">
                <a:latin typeface="+mj-lt"/>
                <a:ea typeface="Times New Roman" panose="02020603050405020304" pitchFamily="18" charset="0"/>
                <a:cs typeface="Times New Roman" panose="02020603050405020304" pitchFamily="18" charset="0"/>
              </a:rPr>
              <a:t>Ši vieta mums aktualiausia maisto srityje, todėl turėtumėm suvokti kas tai yra maistas. Juk jį sudaro daugybė cheminių elementų, pasiruošusių sureaguoti su kt. medžiaga. Todėl maisto srityje yra aktualu, kad medžiaga iš kurio padaryta talpa maistui, nereaguotų su maistu.</a:t>
            </a:r>
            <a:endParaRPr lang="lt-LT" sz="1600" dirty="0">
              <a:latin typeface="+mj-lt"/>
              <a:ea typeface="Calibri" panose="020F0502020204030204" pitchFamily="34" charset="0"/>
              <a:cs typeface="Times New Roman" panose="02020603050405020304" pitchFamily="18" charset="0"/>
            </a:endParaRPr>
          </a:p>
          <a:p>
            <a:pPr marL="0" marR="47625" indent="0" algn="just">
              <a:lnSpc>
                <a:spcPct val="107000"/>
              </a:lnSpc>
              <a:spcBef>
                <a:spcPts val="900"/>
              </a:spcBef>
              <a:spcAft>
                <a:spcPts val="900"/>
              </a:spcAft>
              <a:buNone/>
            </a:pPr>
            <a:r>
              <a:rPr lang="lt-LT" sz="1600" dirty="0">
                <a:latin typeface="+mj-lt"/>
                <a:ea typeface="Times New Roman" panose="02020603050405020304" pitchFamily="18" charset="0"/>
                <a:cs typeface="Times New Roman" panose="02020603050405020304" pitchFamily="18" charset="0"/>
              </a:rPr>
              <a:t>Geriausias sprendimas, naudoti tai apie ką mes gerai žinome. Stiklą, kuris yra tikrai chemiškai stabilus, daug kas prisimins su nostalgija kaip gėrėm pieną, kefyrą ar limonadą iš stiklinių butelių. Vengti vienkartinių indų naudojimo, plastmasinių virdulių, keptuvių teflono paviršiumi (teflonas - plastikas) - minėtus daiktus galime pakeisti į tikrai kokybiškus metalinius ar keramikinius įrankius.</a:t>
            </a:r>
            <a:endParaRPr lang="lt-LT" sz="1600" dirty="0">
              <a:latin typeface="+mj-lt"/>
              <a:ea typeface="Calibri" panose="020F0502020204030204" pitchFamily="34" charset="0"/>
              <a:cs typeface="Times New Roman" panose="02020603050405020304" pitchFamily="18" charset="0"/>
            </a:endParaRPr>
          </a:p>
          <a:p>
            <a:endParaRPr lang="lt-LT" dirty="0"/>
          </a:p>
        </p:txBody>
      </p:sp>
      <p:pic>
        <p:nvPicPr>
          <p:cNvPr id="4" name="Paveikslėlis 3">
            <a:extLst>
              <a:ext uri="{FF2B5EF4-FFF2-40B4-BE49-F238E27FC236}">
                <a16:creationId xmlns:a16="http://schemas.microsoft.com/office/drawing/2014/main" id="{FB57137F-64FA-4436-B04F-31770647FB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06631" y="4085185"/>
            <a:ext cx="4456378" cy="2150646"/>
          </a:xfrm>
          <a:prstGeom prst="rect">
            <a:avLst/>
          </a:prstGeom>
        </p:spPr>
      </p:pic>
      <p:pic>
        <p:nvPicPr>
          <p:cNvPr id="5" name="Paveikslėlis 4">
            <a:extLst>
              <a:ext uri="{FF2B5EF4-FFF2-40B4-BE49-F238E27FC236}">
                <a16:creationId xmlns:a16="http://schemas.microsoft.com/office/drawing/2014/main" id="{3269BBA9-AC77-4A89-80A7-FD123F77C9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18670" y="4064253"/>
            <a:ext cx="4749282" cy="2171578"/>
          </a:xfrm>
          <a:prstGeom prst="rect">
            <a:avLst/>
          </a:prstGeom>
        </p:spPr>
      </p:pic>
    </p:spTree>
    <p:extLst>
      <p:ext uri="{BB962C8B-B14F-4D97-AF65-F5344CB8AC3E}">
        <p14:creationId xmlns:p14="http://schemas.microsoft.com/office/powerpoint/2010/main" val="8170078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E35B77E9-2F87-429D-A4D2-78353F8F1917}"/>
              </a:ext>
            </a:extLst>
          </p:cNvPr>
          <p:cNvSpPr>
            <a:spLocks noGrp="1"/>
          </p:cNvSpPr>
          <p:nvPr>
            <p:ph type="title"/>
          </p:nvPr>
        </p:nvSpPr>
        <p:spPr>
          <a:xfrm>
            <a:off x="7136092" y="1330347"/>
            <a:ext cx="4509808" cy="1073488"/>
          </a:xfrm>
        </p:spPr>
        <p:txBody>
          <a:bodyPr/>
          <a:lstStyle/>
          <a:p>
            <a:r>
              <a:rPr lang="lt-LT" b="1" dirty="0">
                <a:solidFill>
                  <a:srgbClr val="00B050"/>
                </a:solidFill>
                <a:effectLst>
                  <a:outerShdw blurRad="38100" dist="38100" dir="2700000" algn="tl">
                    <a:srgbClr val="000000">
                      <a:alpha val="43137"/>
                    </a:srgbClr>
                  </a:outerShdw>
                </a:effectLst>
              </a:rPr>
              <a:t>KOMPOSTAVIMAS</a:t>
            </a:r>
            <a:endParaRPr lang="lt-LT" dirty="0"/>
          </a:p>
        </p:txBody>
      </p:sp>
      <p:sp>
        <p:nvSpPr>
          <p:cNvPr id="4" name="Teksto vietos rezervavimo ženklas 3">
            <a:extLst>
              <a:ext uri="{FF2B5EF4-FFF2-40B4-BE49-F238E27FC236}">
                <a16:creationId xmlns:a16="http://schemas.microsoft.com/office/drawing/2014/main" id="{BE2188D2-2AB0-4350-80A8-875EB1D9E70E}"/>
              </a:ext>
            </a:extLst>
          </p:cNvPr>
          <p:cNvSpPr>
            <a:spLocks noGrp="1"/>
          </p:cNvSpPr>
          <p:nvPr>
            <p:ph type="body" sz="half" idx="2"/>
          </p:nvPr>
        </p:nvSpPr>
        <p:spPr>
          <a:xfrm>
            <a:off x="7492890" y="2686639"/>
            <a:ext cx="4153009" cy="3037399"/>
          </a:xfrm>
        </p:spPr>
        <p:txBody>
          <a:bodyPr/>
          <a:lstStyle/>
          <a:p>
            <a:pPr algn="just"/>
            <a:r>
              <a:rPr lang="lt-LT" dirty="0"/>
              <a:t>Nukritę lapai, vaisių krituoliai, nupjauta žolė, šakos – visa tai –žaliosios atliekos.</a:t>
            </a:r>
          </a:p>
          <a:p>
            <a:pPr algn="just"/>
            <a:r>
              <a:rPr lang="lt-LT" dirty="0"/>
              <a:t>Kompostuoti galima ir virtuves atliekas – daržovių atliekas, lukštus, kevalus, vaisius, kavos ir arbatos tirščius. </a:t>
            </a:r>
          </a:p>
        </p:txBody>
      </p:sp>
      <p:pic>
        <p:nvPicPr>
          <p:cNvPr id="5" name="Turinio vietos rezervavimo ženklas 4">
            <a:extLst>
              <a:ext uri="{FF2B5EF4-FFF2-40B4-BE49-F238E27FC236}">
                <a16:creationId xmlns:a16="http://schemas.microsoft.com/office/drawing/2014/main" id="{67C84CBE-4E33-4E29-8AB3-1F15D8C85D2E}"/>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rcRect l="10503" r="10503"/>
          <a:stretch>
            <a:fillRect/>
          </a:stretch>
        </p:blipFill>
        <p:spPr>
          <a:xfrm>
            <a:off x="836613" y="1031875"/>
            <a:ext cx="5943600" cy="4572000"/>
          </a:xfrm>
        </p:spPr>
      </p:pic>
    </p:spTree>
    <p:extLst>
      <p:ext uri="{BB962C8B-B14F-4D97-AF65-F5344CB8AC3E}">
        <p14:creationId xmlns:p14="http://schemas.microsoft.com/office/powerpoint/2010/main" val="2503307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03C306D8-DB93-4D1F-B08E-86BA6553398F}"/>
              </a:ext>
            </a:extLst>
          </p:cNvPr>
          <p:cNvSpPr>
            <a:spLocks noGrp="1"/>
          </p:cNvSpPr>
          <p:nvPr>
            <p:ph type="title"/>
          </p:nvPr>
        </p:nvSpPr>
        <p:spPr/>
        <p:txBody>
          <a:bodyPr/>
          <a:lstStyle/>
          <a:p>
            <a:pPr algn="ctr"/>
            <a:r>
              <a:rPr lang="lt-LT" b="1" dirty="0">
                <a:solidFill>
                  <a:srgbClr val="00B050"/>
                </a:solidFill>
                <a:effectLst>
                  <a:outerShdw blurRad="38100" dist="38100" dir="2700000" algn="tl">
                    <a:srgbClr val="000000">
                      <a:alpha val="43137"/>
                    </a:srgbClr>
                  </a:outerShdw>
                </a:effectLst>
              </a:rPr>
              <a:t>Elektronikos atliekos</a:t>
            </a:r>
          </a:p>
        </p:txBody>
      </p:sp>
      <p:sp>
        <p:nvSpPr>
          <p:cNvPr id="6" name="Turinio vietos rezervavimo ženklas 5">
            <a:extLst>
              <a:ext uri="{FF2B5EF4-FFF2-40B4-BE49-F238E27FC236}">
                <a16:creationId xmlns:a16="http://schemas.microsoft.com/office/drawing/2014/main" id="{B8A581DF-238A-4036-9688-E1A50D859D59}"/>
              </a:ext>
            </a:extLst>
          </p:cNvPr>
          <p:cNvSpPr>
            <a:spLocks noGrp="1"/>
          </p:cNvSpPr>
          <p:nvPr>
            <p:ph idx="1"/>
          </p:nvPr>
        </p:nvSpPr>
        <p:spPr>
          <a:xfrm>
            <a:off x="1790225" y="1954908"/>
            <a:ext cx="9954707" cy="9883182"/>
          </a:xfrm>
        </p:spPr>
        <p:txBody>
          <a:bodyPr/>
          <a:lstStyle/>
          <a:p>
            <a:pPr marL="0" indent="0">
              <a:buNone/>
            </a:pPr>
            <a:r>
              <a:rPr lang="lt-LT" dirty="0"/>
              <a:t>Senus kompiuterius, mobiliuosius telefonus, televizorius galima atiduoti į parduotuvę, kurioje yra prekiaujama šiais prietaisais.</a:t>
            </a:r>
          </a:p>
          <a:p>
            <a:pPr marL="0" indent="0">
              <a:buNone/>
            </a:pPr>
            <a:r>
              <a:rPr lang="lt-LT" dirty="0"/>
              <a:t>Baterijos surenkamos prekybos centruose, mokymo įstaigose tam skirtose vietose.</a:t>
            </a:r>
          </a:p>
          <a:p>
            <a:pPr marL="0" indent="0">
              <a:buNone/>
            </a:pPr>
            <a:endParaRPr lang="lt-LT" dirty="0"/>
          </a:p>
        </p:txBody>
      </p:sp>
      <p:pic>
        <p:nvPicPr>
          <p:cNvPr id="4098" name="Picture 2" descr="Vaizdo rezultatas pagal uÅ¾klausÄ âatliekÅ³ tvarkymo centras stebuklinga Å¡luotaâ">
            <a:extLst>
              <a:ext uri="{FF2B5EF4-FFF2-40B4-BE49-F238E27FC236}">
                <a16:creationId xmlns:a16="http://schemas.microsoft.com/office/drawing/2014/main" id="{1947C133-2BB1-4B18-BD06-48AB630EDF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31357" y="3864990"/>
            <a:ext cx="5109327" cy="22718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52407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784A4449-BE7C-4DC0-80A4-FE456B8F549C}"/>
              </a:ext>
            </a:extLst>
          </p:cNvPr>
          <p:cNvSpPr>
            <a:spLocks noGrp="1"/>
          </p:cNvSpPr>
          <p:nvPr>
            <p:ph type="title"/>
          </p:nvPr>
        </p:nvSpPr>
        <p:spPr/>
        <p:txBody>
          <a:bodyPr/>
          <a:lstStyle/>
          <a:p>
            <a:endParaRPr lang="lt-LT"/>
          </a:p>
        </p:txBody>
      </p:sp>
      <p:sp>
        <p:nvSpPr>
          <p:cNvPr id="3" name="Turinio vietos rezervavimo ženklas 2">
            <a:extLst>
              <a:ext uri="{FF2B5EF4-FFF2-40B4-BE49-F238E27FC236}">
                <a16:creationId xmlns:a16="http://schemas.microsoft.com/office/drawing/2014/main" id="{E42A4980-5610-45C3-8A3D-6AF01033CF08}"/>
              </a:ext>
            </a:extLst>
          </p:cNvPr>
          <p:cNvSpPr>
            <a:spLocks noGrp="1"/>
          </p:cNvSpPr>
          <p:nvPr>
            <p:ph idx="1"/>
          </p:nvPr>
        </p:nvSpPr>
        <p:spPr>
          <a:xfrm>
            <a:off x="1065214" y="1524000"/>
            <a:ext cx="10058400" cy="4457700"/>
          </a:xfrm>
        </p:spPr>
        <p:txBody>
          <a:bodyPr>
            <a:normAutofit/>
          </a:bodyPr>
          <a:lstStyle/>
          <a:p>
            <a:pPr marL="0" indent="0" algn="just">
              <a:buNone/>
            </a:pPr>
            <a:r>
              <a:rPr lang="lt-LT" sz="2800" dirty="0">
                <a:effectLst>
                  <a:outerShdw blurRad="38100" dist="38100" dir="2700000" algn="tl">
                    <a:srgbClr val="000000">
                      <a:alpha val="43137"/>
                    </a:srgbClr>
                  </a:outerShdw>
                </a:effectLst>
                <a:latin typeface="+mj-lt"/>
              </a:rPr>
              <a:t>Ar į tavo miestą atėjo pagalba? Jeigu taip – šluota Švaruolė tikrai apsidžiaugs ir primins tau, kad švara tavo mieste priklauso pirmiausia nuo tavęs. </a:t>
            </a:r>
          </a:p>
          <a:p>
            <a:pPr marL="0" indent="0" algn="ctr">
              <a:buNone/>
            </a:pPr>
            <a:endParaRPr lang="lt-LT" sz="2800" dirty="0">
              <a:effectLst>
                <a:outerShdw blurRad="38100" dist="38100" dir="2700000" algn="tl">
                  <a:srgbClr val="000000">
                    <a:alpha val="43137"/>
                  </a:srgbClr>
                </a:outerShdw>
              </a:effectLst>
              <a:latin typeface="+mj-lt"/>
            </a:endParaRPr>
          </a:p>
          <a:p>
            <a:pPr marL="0" indent="0" algn="ctr">
              <a:buNone/>
            </a:pPr>
            <a:r>
              <a:rPr lang="lt-LT" sz="2800" dirty="0">
                <a:effectLst>
                  <a:outerShdw blurRad="38100" dist="38100" dir="2700000" algn="tl">
                    <a:srgbClr val="000000">
                      <a:alpha val="43137"/>
                    </a:srgbClr>
                  </a:outerShdw>
                </a:effectLst>
                <a:latin typeface="+mj-lt"/>
              </a:rPr>
              <a:t>JEI RUOŠIUOJI ATLIEKAS – SAUGAI SAVO NAMUS! </a:t>
            </a:r>
          </a:p>
        </p:txBody>
      </p:sp>
    </p:spTree>
    <p:extLst>
      <p:ext uri="{BB962C8B-B14F-4D97-AF65-F5344CB8AC3E}">
        <p14:creationId xmlns:p14="http://schemas.microsoft.com/office/powerpoint/2010/main" val="22664461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545019C-4E7E-4259-9609-1D6FA1159FD2}"/>
              </a:ext>
            </a:extLst>
          </p:cNvPr>
          <p:cNvSpPr>
            <a:spLocks noGrp="1"/>
          </p:cNvSpPr>
          <p:nvPr>
            <p:ph type="title"/>
          </p:nvPr>
        </p:nvSpPr>
        <p:spPr>
          <a:xfrm>
            <a:off x="1065212" y="304800"/>
            <a:ext cx="10058402" cy="307942"/>
          </a:xfrm>
        </p:spPr>
        <p:txBody>
          <a:bodyPr>
            <a:normAutofit fontScale="90000"/>
          </a:bodyPr>
          <a:lstStyle/>
          <a:p>
            <a:endParaRPr lang="lt-LT" dirty="0"/>
          </a:p>
        </p:txBody>
      </p:sp>
      <p:sp>
        <p:nvSpPr>
          <p:cNvPr id="3" name="Turinio vietos rezervavimo ženklas 2">
            <a:extLst>
              <a:ext uri="{FF2B5EF4-FFF2-40B4-BE49-F238E27FC236}">
                <a16:creationId xmlns:a16="http://schemas.microsoft.com/office/drawing/2014/main" id="{1D5988E6-C14A-42DB-9531-280A535F3912}"/>
              </a:ext>
            </a:extLst>
          </p:cNvPr>
          <p:cNvSpPr>
            <a:spLocks noGrp="1"/>
          </p:cNvSpPr>
          <p:nvPr>
            <p:ph idx="1"/>
          </p:nvPr>
        </p:nvSpPr>
        <p:spPr>
          <a:xfrm>
            <a:off x="1065214" y="612742"/>
            <a:ext cx="10058400" cy="5368958"/>
          </a:xfrm>
        </p:spPr>
        <p:txBody>
          <a:bodyPr>
            <a:normAutofit/>
          </a:bodyPr>
          <a:lstStyle/>
          <a:p>
            <a:pPr marL="0" indent="0" algn="just">
              <a:buNone/>
            </a:pPr>
            <a:r>
              <a:rPr lang="lt-LT" sz="3600" b="1" dirty="0">
                <a:effectLst>
                  <a:outerShdw blurRad="38100" dist="38100" dir="2700000" algn="tl">
                    <a:srgbClr val="000000">
                      <a:alpha val="43137"/>
                    </a:srgbClr>
                  </a:outerShdw>
                </a:effectLst>
              </a:rPr>
              <a:t>Švara ir tvarka pirmiausia priklauso nuo mūsų pačių. Jei tingėsime rūšiuoti atliekas, jei mesime šiukšles kur papuola – labai greitai į mūsų namus, miestus ir kaimus įšliauš šiukšlių drakonas. </a:t>
            </a:r>
          </a:p>
        </p:txBody>
      </p:sp>
      <p:pic>
        <p:nvPicPr>
          <p:cNvPr id="5" name="Paveikslėlis 4">
            <a:extLst>
              <a:ext uri="{FF2B5EF4-FFF2-40B4-BE49-F238E27FC236}">
                <a16:creationId xmlns:a16="http://schemas.microsoft.com/office/drawing/2014/main" id="{375D1D9B-58BE-42B5-8E91-6B91D1923B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07152" y="3563332"/>
            <a:ext cx="5806910" cy="2564091"/>
          </a:xfrm>
          <a:prstGeom prst="rect">
            <a:avLst/>
          </a:prstGeom>
        </p:spPr>
      </p:pic>
    </p:spTree>
    <p:extLst>
      <p:ext uri="{BB962C8B-B14F-4D97-AF65-F5344CB8AC3E}">
        <p14:creationId xmlns:p14="http://schemas.microsoft.com/office/powerpoint/2010/main" val="1820608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tačiakampis 4">
            <a:extLst>
              <a:ext uri="{FF2B5EF4-FFF2-40B4-BE49-F238E27FC236}">
                <a16:creationId xmlns:a16="http://schemas.microsoft.com/office/drawing/2014/main" id="{F43CCF50-733E-4C10-806B-FA9853AC1C49}"/>
              </a:ext>
            </a:extLst>
          </p:cNvPr>
          <p:cNvSpPr/>
          <p:nvPr/>
        </p:nvSpPr>
        <p:spPr>
          <a:xfrm>
            <a:off x="1980507" y="424206"/>
            <a:ext cx="8266429" cy="1107996"/>
          </a:xfrm>
          <a:prstGeom prst="rect">
            <a:avLst/>
          </a:prstGeom>
        </p:spPr>
        <p:txBody>
          <a:bodyPr wrap="square">
            <a:spAutoFit/>
          </a:bodyPr>
          <a:lstStyle/>
          <a:p>
            <a:pPr algn="ctr"/>
            <a:r>
              <a:rPr lang="lt-LT" sz="6600" b="1" dirty="0">
                <a:effectLst>
                  <a:outerShdw blurRad="38100" dist="38100" dir="2700000" algn="tl">
                    <a:srgbClr val="000000">
                      <a:alpha val="43137"/>
                    </a:srgbClr>
                  </a:outerShdw>
                </a:effectLst>
                <a:latin typeface="+mj-lt"/>
              </a:rPr>
              <a:t>Ačiū už dėmesį!</a:t>
            </a:r>
          </a:p>
        </p:txBody>
      </p:sp>
      <p:pic>
        <p:nvPicPr>
          <p:cNvPr id="6" name="Paveikslėlis 5">
            <a:extLst>
              <a:ext uri="{FF2B5EF4-FFF2-40B4-BE49-F238E27FC236}">
                <a16:creationId xmlns:a16="http://schemas.microsoft.com/office/drawing/2014/main" id="{25089231-8A41-4AFB-BF2B-58D6E89EFB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9656" y="1532202"/>
            <a:ext cx="4808431" cy="4901591"/>
          </a:xfrm>
          <a:prstGeom prst="rect">
            <a:avLst/>
          </a:prstGeom>
        </p:spPr>
      </p:pic>
    </p:spTree>
    <p:extLst>
      <p:ext uri="{BB962C8B-B14F-4D97-AF65-F5344CB8AC3E}">
        <p14:creationId xmlns:p14="http://schemas.microsoft.com/office/powerpoint/2010/main" val="5631171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slow"/>
    </mc:Fallback>
  </mc:AlternateContent>
</p:sld>
</file>

<file path=ppt/theme/theme1.xml><?xml version="1.0" encoding="utf-8"?>
<a:theme xmlns:a="http://schemas.openxmlformats.org/drawingml/2006/main" name="Gamtos iliustracija 16 x 9">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_9532645_TF03431377_TF03431377" id="{3AC21623-2CF0-4901-AA8D-5B8DAA5225EE}" vid="{E058F9D1-EC2C-4CFF-B5B1-A111EA4C3F80}"/>
    </a:ext>
  </a:extLst>
</a:theme>
</file>

<file path=ppt/theme/theme2.xml><?xml version="1.0" encoding="utf-8"?>
<a:theme xmlns:a="http://schemas.openxmlformats.org/drawingml/2006/main" name="„Office“ tema">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ema">
  <a:themeElements>
    <a:clrScheme name="Nature Illustration">
      <a:dk1>
        <a:srgbClr val="9A5315"/>
      </a:dk1>
      <a:lt1>
        <a:srgbClr val="FFFFFF"/>
      </a:lt1>
      <a:dk2>
        <a:srgbClr val="000000"/>
      </a:dk2>
      <a:lt2>
        <a:srgbClr val="D1E5F9"/>
      </a:lt2>
      <a:accent1>
        <a:srgbClr val="F3771A"/>
      </a:accent1>
      <a:accent2>
        <a:srgbClr val="8BBEF1"/>
      </a:accent2>
      <a:accent3>
        <a:srgbClr val="6DC025"/>
      </a:accent3>
      <a:accent4>
        <a:srgbClr val="9A5315"/>
      </a:accent4>
      <a:accent5>
        <a:srgbClr val="F1471F"/>
      </a:accent5>
      <a:accent6>
        <a:srgbClr val="DA6FDF"/>
      </a:accent6>
      <a:hlink>
        <a:srgbClr val="6DC025"/>
      </a:hlink>
      <a:folHlink>
        <a:srgbClr val="9A5315"/>
      </a:folHlink>
    </a:clrScheme>
    <a:fontScheme name="Segoe Print">
      <a:majorFont>
        <a:latin typeface="Segoe Print"/>
        <a:ea typeface=""/>
        <a:cs typeface=""/>
      </a:majorFont>
      <a:minorFont>
        <a:latin typeface="Segoe Prin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Pateiktis gamtos tema su iliustruotu kraštovaizdžiu (plačiaekranė)</Template>
  <TotalTime>163</TotalTime>
  <Words>706</Words>
  <Application>Microsoft Office PowerPoint</Application>
  <PresentationFormat>Plačiaekranė</PresentationFormat>
  <Paragraphs>66</Paragraphs>
  <Slides>27</Slides>
  <Notes>12</Notes>
  <HiddenSlides>0</HiddenSlides>
  <MMClips>0</MMClips>
  <ScaleCrop>false</ScaleCrop>
  <HeadingPairs>
    <vt:vector size="6" baseType="variant">
      <vt:variant>
        <vt:lpstr>Naudojami šriftai</vt:lpstr>
      </vt:variant>
      <vt:variant>
        <vt:i4>6</vt:i4>
      </vt:variant>
      <vt:variant>
        <vt:lpstr>Tema</vt:lpstr>
      </vt:variant>
      <vt:variant>
        <vt:i4>1</vt:i4>
      </vt:variant>
      <vt:variant>
        <vt:lpstr>Skaidrių pavadinimai</vt:lpstr>
      </vt:variant>
      <vt:variant>
        <vt:i4>27</vt:i4>
      </vt:variant>
    </vt:vector>
  </HeadingPairs>
  <TitlesOfParts>
    <vt:vector size="34" baseType="lpstr">
      <vt:lpstr>Arial</vt:lpstr>
      <vt:lpstr>Calibri</vt:lpstr>
      <vt:lpstr>Dosis</vt:lpstr>
      <vt:lpstr>inherit</vt:lpstr>
      <vt:lpstr>Segoe Print</vt:lpstr>
      <vt:lpstr>Times New Roman</vt:lpstr>
      <vt:lpstr>Gamtos iliustracija 16 x 9</vt:lpstr>
      <vt:lpstr>Atliekų tvarkymas   Plastikas – ką žinome apie jį?</vt:lpstr>
      <vt:lpstr>„PowerPoint“ pateiktis</vt:lpstr>
      <vt:lpstr>NEPAPRASTA ŠLUOTA ŠVARUOLĖ</vt:lpstr>
      <vt:lpstr>„PowerPoint“ pateiktis</vt:lpstr>
      <vt:lpstr>Šiukšlių drakonas</vt:lpstr>
      <vt:lpstr>Švarūs miestai</vt:lpstr>
      <vt:lpstr>Svarbu, kad kiekvienas daiktas, kuris žmogui nebereikalingas, būtų ne išmestas į sąvartyną, o atiduotas perdirbti.</vt:lpstr>
      <vt:lpstr>ATLIEKŲ PERDIRBIMAS</vt:lpstr>
      <vt:lpstr>„PowerPoint“ pateiktis</vt:lpstr>
      <vt:lpstr>Rūšiavimas</vt:lpstr>
      <vt:lpstr>PLASTIKAS</vt:lpstr>
      <vt:lpstr>    PLASTIKO KONTEINERIS – VISOS PLASTIKINĖS, KOMBINUOTOS IR METALINĖS PAKUOTĖS </vt:lpstr>
      <vt:lpstr>„PowerPoint“ pateiktis</vt:lpstr>
      <vt:lpstr>PAVOJINGOS ATLIEKOS </vt:lpstr>
      <vt:lpstr>Plastikas – ką žinome apie jį?</vt:lpstr>
      <vt:lpstr>„PowerPoint“ pateiktis</vt:lpstr>
      <vt:lpstr>„PowerPoint“ pateiktis</vt:lpstr>
      <vt:lpstr> Pirmąjį plastiką − celiulioidą − pagamino 1869 m. Dž. Hajatas (John Wesley Hyatt) (JAV)</vt:lpstr>
      <vt:lpstr>„PowerPoint“ pateiktis</vt:lpstr>
      <vt:lpstr>„PowerPoint“ pateiktis</vt:lpstr>
      <vt:lpstr>„PowerPoint“ pateiktis</vt:lpstr>
      <vt:lpstr>„PowerPoint“ pateiktis</vt:lpstr>
      <vt:lpstr>KOMPOSTAVIMAS</vt:lpstr>
      <vt:lpstr>Elektronikos atliekos</vt:lpstr>
      <vt:lpstr>„PowerPoint“ pateiktis</vt:lpstr>
      <vt:lpstr>„PowerPoint“ pateiktis</vt:lpstr>
      <vt:lpstr>„PowerPoint“ pateiktis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Pradinis maketas</dc:title>
  <dc:creator>Vartotojas</dc:creator>
  <cp:lastModifiedBy>Vartotojas</cp:lastModifiedBy>
  <cp:revision>18</cp:revision>
  <cp:lastPrinted>2019-03-06T14:30:11Z</cp:lastPrinted>
  <dcterms:created xsi:type="dcterms:W3CDTF">2019-03-06T11:50:45Z</dcterms:created>
  <dcterms:modified xsi:type="dcterms:W3CDTF">2019-03-06T14:34:10Z</dcterms:modified>
</cp:coreProperties>
</file>