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0" r:id="rId4"/>
    <p:sldId id="257" r:id="rId5"/>
    <p:sldId id="258" r:id="rId6"/>
    <p:sldId id="259" r:id="rId7"/>
    <p:sldId id="267" r:id="rId8"/>
    <p:sldId id="266" r:id="rId9"/>
    <p:sldId id="263" r:id="rId10"/>
    <p:sldId id="264" r:id="rId11"/>
    <p:sldId id="265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A7C1E-6F25-99D6-3EB3-AFC5DC30F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2B7E95-E325-15C1-8707-05BB1954CB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C26FF-0786-1CF3-9245-117737E3D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2CD5-9057-41F1-9547-14F65D55AEF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547EA-2E29-8868-E639-48B185ACA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C413D-B966-44CA-A22D-DAA6CC04B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11F80-EEFD-47C4-9860-A02B73E5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30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7C007-9647-8452-2935-FA9B7DC44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D9498-12BC-DD09-1120-0F6268726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4811C-D07D-8E52-8E02-A0F03C219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2CD5-9057-41F1-9547-14F65D55AEF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44FD5-9F83-EC76-F3D7-417E6171D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2D46A-9B8B-F978-3C09-9F77BC90D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11F80-EEFD-47C4-9860-A02B73E5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604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CDC8-1F4D-E281-E340-242B61A2B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5B88E7-6337-2649-1FBD-479B0AFFC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A17DF-F334-41BE-64D0-F19429F5F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2CD5-9057-41F1-9547-14F65D55AEF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23349-FCD4-031E-CD3B-8F645D707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DB08B-653C-5C89-7988-CF8E4FAC2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11F80-EEFD-47C4-9860-A02B73E5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84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3D9F1-E894-D1E4-C43A-8C7069864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FDD4D-52F4-6EAE-3ACD-4CA0F0C4B1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9B344A-D017-3A61-59ED-16E0A3D99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60108-6972-F66A-0DA6-D92877D94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2CD5-9057-41F1-9547-14F65D55AEF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E2CE5-9C03-55B6-E342-9C48EADE9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7F36A1-560D-75FF-86BA-BB1AC784E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11F80-EEFD-47C4-9860-A02B73E5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162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3D9A1-1B36-BB83-5166-E16C050DA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1ED0A7-6DF7-A7F6-4CE2-75CC31E83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91D6E-312E-6786-B4CD-CE6D6F9BD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40FC92-4D2C-B954-F2F8-EC3152A6C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B1F543-8A2F-B881-C03C-746D0B9188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2CCBB0-DDAB-61A1-91A6-2F14ECD3B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2CD5-9057-41F1-9547-14F65D55AEF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3CAE43-6D52-CD0A-E620-F3B64FB8C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AFEE7E-B4CD-BF97-4764-6C4BC8705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11F80-EEFD-47C4-9860-A02B73E5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903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0491F-86FC-641A-AB6F-F62B9DB34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39CEC3-01BA-0382-799F-B4E7FB92F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2CD5-9057-41F1-9547-14F65D55AEF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9BDEDD-E95B-C8B5-DD41-BDAAC5E3E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2D0FFA-C319-E7F4-5C18-EBF47CD1E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11F80-EEFD-47C4-9860-A02B73E5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45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92F097-94D3-3973-169E-59394B42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2CD5-9057-41F1-9547-14F65D55AEF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FC0896-0F89-04C3-AA36-8CB1FB4AB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29426-BC91-A9A5-988F-4042B1CB4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11F80-EEFD-47C4-9860-A02B73E5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03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A0C97-0BE3-4272-66CA-F33C3969F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1057D-129A-E6BF-83BF-AEC5AFF56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5F256-8BA7-9F4B-D05D-A015F23AD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EEA63-4EF9-CA65-B4A1-DE29D641B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2CD5-9057-41F1-9547-14F65D55AEF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01DD8-9B0A-0BA4-4996-D00B6943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45986-D95B-7AFB-74D3-D713DA9DA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11F80-EEFD-47C4-9860-A02B73E5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888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FE6A-F749-143E-DFB6-72BEC9B47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85BF53-8241-ED62-E3DC-BD4F7B5409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08DD8-7403-78B4-FDCB-01FFA1C68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2C3499-7AC2-5B0D-1466-2E9FC341A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2CD5-9057-41F1-9547-14F65D55AEF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C26F83-6D12-D9D8-C871-9E6488F14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1F9366-21D7-7674-8254-801417AC6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11F80-EEFD-47C4-9860-A02B73E5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487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1431B-2EDF-D383-086E-C4835109E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31CD75-1CAB-E1ED-283E-CDD3FFDFB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6A9F1-9879-F9BB-A917-9FB2E47B4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2CD5-9057-41F1-9547-14F65D55AEF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8BBED-EF58-9A70-DF1C-C32808F79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D1761-CD8E-713B-A8F2-DB9588657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11F80-EEFD-47C4-9860-A02B73E5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761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6C4539-BC71-B59E-9556-211E4F97C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E0FF49-9019-030A-A69C-22F786D28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70FA9-A069-1764-BC02-9C6185F11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92CD5-9057-41F1-9547-14F65D55AEF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DA5CC-E772-65F4-CBB6-9B6BFAA9C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B8788-5897-9DFB-A89A-CE0F0F1EC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11F80-EEFD-47C4-9860-A02B73E5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79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DE29DF-1EB4-3527-2191-122E50EF8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B932A5-4E62-6711-6C94-17A705D7F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BEF48-1E06-C1C1-A4F0-95B595644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92CD5-9057-41F1-9547-14F65D55AEF3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88830-5F9A-B861-2601-68495F4C8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439A7-E159-3D69-6511-CCFEFAEDE7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11F80-EEFD-47C4-9860-A02B73E5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82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5EF75-7B9E-F086-E8F7-5F1B91FA70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9355" y="245664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lt-LT" dirty="0"/>
              <a:t>Ikimokyklinio amžiaus vaikų pusiausvyros ir koordinacijos pritaikymas kasdieninėje veikloje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55F7F6-5B58-9AC6-318D-4C8010594D08}"/>
              </a:ext>
            </a:extLst>
          </p:cNvPr>
          <p:cNvSpPr txBox="1"/>
          <p:nvPr/>
        </p:nvSpPr>
        <p:spPr>
          <a:xfrm>
            <a:off x="6096000" y="5850294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Visuomenės sveikatos specialistė</a:t>
            </a:r>
          </a:p>
          <a:p>
            <a:r>
              <a:rPr lang="lt-LT" dirty="0"/>
              <a:t>Erika </a:t>
            </a:r>
            <a:r>
              <a:rPr lang="lt-LT" dirty="0" err="1"/>
              <a:t>Siminavičienė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09968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70DAA-12A8-11C3-6B77-BB427D1A9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Fizinio aktyvumo svarba: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23A00-F808-BCFC-DC27-A08B48C08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Dar augančio vaiko kūnui labai svarbi aktyvi fizinė veikla, kuri pirmiausia tenkina fiziologinį vaiko poreikį judėti. </a:t>
            </a:r>
          </a:p>
          <a:p>
            <a:r>
              <a:rPr lang="lt-LT" dirty="0"/>
              <a:t>Būtent vaikui judant formuojasi jo </a:t>
            </a:r>
            <a:r>
              <a:rPr lang="lt-LT" dirty="0" err="1"/>
              <a:t>raumenynas</a:t>
            </a:r>
            <a:r>
              <a:rPr lang="lt-LT" dirty="0"/>
              <a:t>, tvirtėja laikysena, skatinamas motorikos vystymasis, koordinacija. </a:t>
            </a:r>
          </a:p>
          <a:p>
            <a:r>
              <a:rPr lang="lt-LT" dirty="0"/>
              <a:t>Vaikui judant gerėja erdvinis mąstymas, stimuliuojamas organizmo augimas, gerėja protinis ir fizinis darbingumas. </a:t>
            </a:r>
          </a:p>
          <a:p>
            <a:r>
              <a:rPr lang="lt-LT" dirty="0"/>
              <a:t>Kartu su aktyvia laisvalaikio veikla taip pat gerinamas vaiko imunitetas ir atsparumas ligoms.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4810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46953-1B34-A1DE-ED22-DAC9596DF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3F0B8-5875-8E2F-2F82-559C7288C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Judesio korekcijos užsiėmimai daro įtaką kalbos lavėjimui, stiprina griaučius, raumenis, nervų sistemą ir kt.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0327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D120C-5D28-3C44-BAF3-8CBC36436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AF675D2-4716-30A2-7693-0D9FFEB156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9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4BC19-520F-6AF4-92FC-C804ECD75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AD61C2-37F1-4B2B-EA34-18EB4231E2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84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420AD-7D12-495F-E452-E232CD9F7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D3DE6-366B-0F2F-48B0-139179442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Pusiausvyra geriau lavinama esant jauno amžiaus. Besiformuojant atskiroms organizmo struktūroms formuojasi jų ryšiai, signalų perdavimas ir priėmimas.</a:t>
            </a:r>
          </a:p>
          <a:p>
            <a:pPr marL="0" indent="0">
              <a:buNone/>
            </a:pPr>
            <a:endParaRPr lang="lt-LT" dirty="0"/>
          </a:p>
          <a:p>
            <a:r>
              <a:rPr lang="lt-LT" dirty="0"/>
              <a:t>Sparčiausiai pusiausvyros mechanizmas formuojasi ir tobulėja, kai vaikas pradeda vaikščioti- per pirmuosius dvejus gyvenimo metus, o visiškai subręsta apie 5-7 metus, kai pakankamai sutvirtėja pusiausvyros centrai smegenyse, sustiprėja pusiausvyros aparatas, tai sustiprina užsiėmimai tam tikromis sporto rūšimis.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8786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D1F9-A5F3-23B8-113A-B9B520555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F61E6-D560-EAA3-AC63-9432D4B35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Pusiausvyros pojūtis (</a:t>
            </a:r>
            <a:r>
              <a:rPr lang="lt-LT" dirty="0" err="1"/>
              <a:t>Kionig</a:t>
            </a:r>
            <a:r>
              <a:rPr lang="lt-LT" dirty="0"/>
              <a:t> 1995; </a:t>
            </a:r>
            <a:r>
              <a:rPr lang="lt-LT" dirty="0" err="1"/>
              <a:t>Giobel</a:t>
            </a:r>
            <a:r>
              <a:rPr lang="lt-LT" dirty="0"/>
              <a:t>, </a:t>
            </a:r>
            <a:r>
              <a:rPr lang="lt-LT" dirty="0" err="1"/>
              <a:t>Gliokler</a:t>
            </a:r>
            <a:r>
              <a:rPr lang="lt-LT" dirty="0"/>
              <a:t>, 2004) perduoda pusiausvyros pajautimą, susibalansavimą ramybės momentu ir pasitikėjimą savimi. Šis pojūtis tobulėja dėka: judrių žaidimų, sūpynių, vaikščiojimo kojokais, šuoliukų ir pan.; ramybės ir pasitikėjimo savimi bendraujant su vaiku; suaugusiojo vidinės pusiausvyros siekimo. </a:t>
            </a:r>
          </a:p>
          <a:p>
            <a:pPr marL="0" indent="0">
              <a:buNone/>
            </a:pPr>
            <a:endParaRPr lang="lt-LT" dirty="0"/>
          </a:p>
          <a:p>
            <a:r>
              <a:rPr lang="lt-LT" dirty="0"/>
              <a:t>Šio pojūčio lavėjimui yra kenksminga: nepakankamas judėjimas; vidinis neramumas; depresija, pesimizmas; nuobodulys; neramumas; vidiniai prieštaravimai.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788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78D25-65F4-6AD6-DDD2-C7791229C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28D25-2127-FE9A-C000-362047AED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Atlikti tyrimai (Mockevičienės ir kt. 2008, 2009) atskleidė, kad su kalbos procesais labiausiai yra susiję tokie fiziniai gebėjimai kaip pusiausvyra ir judesių koordinacija, o dirbant su didžiaisiais terapiniais kamuoliais ir atliekant bet kokius judesius reikalingas tam tikras šių gebėjimų išlavėjimo lygis.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2655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24020-7FB4-E17E-D44F-0A398570F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0DDD7-1DDA-457F-FFF1-F2C408A7D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Kineziterapija su didžiaisiais terapiniais kamuoliais yra taikoma įvairių sutrikimų atvejais (Paknys, 2011), </a:t>
            </a:r>
            <a:r>
              <a:rPr lang="lt-LT" dirty="0" err="1"/>
              <a:t>pilates</a:t>
            </a:r>
            <a:r>
              <a:rPr lang="lt-LT" dirty="0"/>
              <a:t> bei kitų metodų treniruotėse, kaip profilaktinė priemonė vietoj kėdės, nes saugo stuburą nuo kompresijos bei suteikia jam taisyklingą padėtį (Ramanauskienė, </a:t>
            </a:r>
            <a:r>
              <a:rPr lang="lt-LT" dirty="0" err="1"/>
              <a:t>Linonis</a:t>
            </a:r>
            <a:r>
              <a:rPr lang="lt-LT" dirty="0"/>
              <a:t> ir kt., 2008) , bet nėra atlikta daug tyrimų apie šios terapijos veiksmingumą, ypač vaikų amžiuje.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0608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EAD85-F393-C7F7-98FC-608850C03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2431E-8AF4-D235-63FC-49DEF34C9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Pratimai, atliekami kintamoje aplinkoje labai gerai treniruoja galvos ir stuburo smegenis. Paknys (2011) nurodo, kad terapiniai kamuoliai puikiai tinka treniruotėms paįvairinti bei pasunkinti ar palengvinti ir išskiria šiuos privalumus: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7919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65365-EBFB-5F96-634C-FE7F95FB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74955-2A51-F3BF-4D33-59B54C8B0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padeda išlyginti raumenų tonusą;</a:t>
            </a:r>
          </a:p>
          <a:p>
            <a:r>
              <a:rPr lang="lt-LT" dirty="0"/>
              <a:t>pagerina sėdėsenos įgūdžius;</a:t>
            </a:r>
          </a:p>
          <a:p>
            <a:r>
              <a:rPr lang="lt-LT" dirty="0"/>
              <a:t>stiprina ir lavina smulkiuosius raumenis – stabilizatorius;</a:t>
            </a:r>
          </a:p>
          <a:p>
            <a:r>
              <a:rPr lang="lt-LT" dirty="0"/>
              <a:t>puikiai lavina pusiausvyrą ir koordinaciją;</a:t>
            </a:r>
          </a:p>
          <a:p>
            <a:r>
              <a:rPr lang="lt-LT" dirty="0"/>
              <a:t>lavina laikyseną;</a:t>
            </a:r>
          </a:p>
          <a:p>
            <a:r>
              <a:rPr lang="lt-LT" dirty="0"/>
              <a:t>didina judesių amplitudę;</a:t>
            </a:r>
          </a:p>
          <a:p>
            <a:r>
              <a:rPr lang="lt-LT" dirty="0"/>
              <a:t>didina raumenų jėgą;</a:t>
            </a:r>
          </a:p>
          <a:p>
            <a:r>
              <a:rPr lang="lt-LT" dirty="0"/>
              <a:t>gerina medžiagų apykaitą;</a:t>
            </a:r>
          </a:p>
          <a:p>
            <a:r>
              <a:rPr lang="lt-LT" dirty="0"/>
              <a:t>stiprina kvėpavimo sistemą.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8861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CE6A6-D9CE-2904-F5B0-37D90BB01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Pusiausvyros ir koordinacijos</a:t>
            </a:r>
            <a:br>
              <a:rPr lang="pt-BR" dirty="0"/>
            </a:br>
            <a:r>
              <a:rPr lang="pt-BR" dirty="0"/>
              <a:t>lavinimo pratimai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B4664-A545-60C2-6C27-AE63470E7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dirty="0"/>
              <a:t>Vaikščiojimas ir šokinėjimas viena koja nestabilių paviršių taku: pagalvėmis, paklodėmis, kruopų maišeliais ir kt. Įgudus galima didinti sudėtingumą.</a:t>
            </a:r>
          </a:p>
          <a:p>
            <a:r>
              <a:rPr lang="lt-LT" dirty="0"/>
              <a:t>Ėjimas ant suoliuko, virvute, tiesia linija ir t.t.</a:t>
            </a:r>
          </a:p>
          <a:p>
            <a:r>
              <a:rPr lang="lt-LT" dirty="0"/>
              <a:t>Ėjimas kaladėlių takeliu. Einant rankos ištiestos į šonus, išlaikyti pusiausvyrą ir stengtis nenukristi.</a:t>
            </a:r>
          </a:p>
          <a:p>
            <a:r>
              <a:rPr lang="lt-LT" dirty="0"/>
              <a:t>Vaikščiojimas žaisliniai </a:t>
            </a:r>
            <a:r>
              <a:rPr lang="lt-LT" dirty="0" err="1"/>
              <a:t>kojūkais</a:t>
            </a:r>
            <a:r>
              <a:rPr lang="lt-LT" dirty="0"/>
              <a:t>. Lavinti akių-rankų koordinaciją, gebėjimą išlaikyti pusiausvyrą.</a:t>
            </a:r>
          </a:p>
          <a:p>
            <a:r>
              <a:rPr lang="lt-LT" dirty="0"/>
              <a:t>Važinėjimas dviračiu, plaukimas, šokinėjimas per virvutę.</a:t>
            </a:r>
          </a:p>
          <a:p>
            <a:r>
              <a:rPr lang="lt-LT" dirty="0"/>
              <a:t>Vaikščiojimas su knyga ant galvos. Linksmos varžybos, kas ilgiau išlaikys knygą ant galvos.</a:t>
            </a:r>
          </a:p>
          <a:p>
            <a:r>
              <a:rPr lang="lt-LT" dirty="0"/>
              <a:t>Pritūpimai su daiktu ant galvos.</a:t>
            </a:r>
          </a:p>
          <a:p>
            <a:r>
              <a:rPr lang="lt-LT" dirty="0"/>
              <a:t>Pratimas "Gandras" - atsistoti tiesiai, sėdmenys ir pilvas įtraukti, rankos ištiestos į šonus, o viena pėda atremta į kitos kojos kelį. Taip stovime kelias sekundes, tada keičiame puses.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8005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</TotalTime>
  <Words>562</Words>
  <Application>Microsoft Office PowerPoint</Application>
  <PresentationFormat>Widescreen</PresentationFormat>
  <Paragraphs>36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Ikimokyklinio amžiaus vaikų pusiausvyros ir koordinacijos pritaikymas kasdieninėje veikloje</vt:lpstr>
      <vt:lpstr>Fizinio aktyvumo svarba: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Pusiausvyros ir koordinacijos lavinimo pratimai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Ikimokyklinio amžiaus vaikų pusiausvyros ir koordinacijos pritaikymas kasdieninėje veikloje</dc:title>
  <dc:creator>Darzelis Nykstukas</dc:creator>
  <cp:lastModifiedBy>Darzelis Nykstukas</cp:lastModifiedBy>
  <cp:revision>1</cp:revision>
  <dcterms:created xsi:type="dcterms:W3CDTF">2023-10-03T10:10:13Z</dcterms:created>
  <dcterms:modified xsi:type="dcterms:W3CDTF">2023-10-03T10:14:46Z</dcterms:modified>
</cp:coreProperties>
</file>